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57" r:id="rId7"/>
    <p:sldId id="262" r:id="rId8"/>
    <p:sldId id="263" r:id="rId9"/>
    <p:sldId id="264" r:id="rId10"/>
    <p:sldId id="272" r:id="rId11"/>
    <p:sldId id="266" r:id="rId12"/>
    <p:sldId id="265" r:id="rId13"/>
    <p:sldId id="269" r:id="rId14"/>
    <p:sldId id="270" r:id="rId15"/>
    <p:sldId id="271" r:id="rId16"/>
    <p:sldId id="261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285315-DBE3-7A49-2B18-04068A902879}" name="Karolina Bobrycka" initials="KB" userId="S::karolina.bobrycka@zhp.pl::2eb81213-e962-4dc7-9e8a-bc9dd3156c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1E8"/>
    <a:srgbClr val="3C2258"/>
    <a:srgbClr val="37AB49"/>
    <a:srgbClr val="EC6726"/>
    <a:srgbClr val="FED061"/>
    <a:srgbClr val="E3A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0C20E1-C155-4654-C160-60BED55A0943}" v="69" dt="2025-10-16T09:43:17.413"/>
    <p1510:client id="{11174A72-1E42-C68F-5992-29E81E834CFD}" v="208" dt="2025-10-15T11:08:47.991"/>
    <p1510:client id="{7FC4FD75-C675-2E59-A39D-BEA650E01F98}" v="1073" dt="2025-10-16T11:39:11.014"/>
    <p1510:client id="{AF31EAFE-9438-23DA-9FFC-EC3718C806D8}" v="321" dt="2025-10-15T10:45:43.560"/>
    <p1510:client id="{CA637A94-9311-BCCB-BC25-3328BCF10412}" v="89" dt="2025-10-16T12:07:25.0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ina Bobrycka" userId="S::karolina.bobrycka@zhp.pl::2eb81213-e962-4dc7-9e8a-bc9dd3156ce3" providerId="AD" clId="Web-{CA637A94-9311-BCCB-BC25-3328BCF10412}"/>
    <pc:docChg chg="modSld">
      <pc:chgData name="Karolina Bobrycka" userId="S::karolina.bobrycka@zhp.pl::2eb81213-e962-4dc7-9e8a-bc9dd3156ce3" providerId="AD" clId="Web-{CA637A94-9311-BCCB-BC25-3328BCF10412}" dt="2025-10-16T12:07:12.493" v="42" actId="20577"/>
      <pc:docMkLst>
        <pc:docMk/>
      </pc:docMkLst>
      <pc:sldChg chg="modSp">
        <pc:chgData name="Karolina Bobrycka" userId="S::karolina.bobrycka@zhp.pl::2eb81213-e962-4dc7-9e8a-bc9dd3156ce3" providerId="AD" clId="Web-{CA637A94-9311-BCCB-BC25-3328BCF10412}" dt="2025-10-16T11:58:41.647" v="12" actId="20577"/>
        <pc:sldMkLst>
          <pc:docMk/>
          <pc:sldMk cId="3553483382" sldId="257"/>
        </pc:sldMkLst>
        <pc:spChg chg="mod">
          <ac:chgData name="Karolina Bobrycka" userId="S::karolina.bobrycka@zhp.pl::2eb81213-e962-4dc7-9e8a-bc9dd3156ce3" providerId="AD" clId="Web-{CA637A94-9311-BCCB-BC25-3328BCF10412}" dt="2025-10-16T11:58:41.647" v="12" actId="20577"/>
          <ac:spMkLst>
            <pc:docMk/>
            <pc:sldMk cId="3553483382" sldId="257"/>
            <ac:spMk id="31" creationId="{A5105744-DB01-1C17-4F45-93DB13660B0F}"/>
          </ac:spMkLst>
        </pc:spChg>
      </pc:sldChg>
      <pc:sldChg chg="modSp">
        <pc:chgData name="Karolina Bobrycka" userId="S::karolina.bobrycka@zhp.pl::2eb81213-e962-4dc7-9e8a-bc9dd3156ce3" providerId="AD" clId="Web-{CA637A94-9311-BCCB-BC25-3328BCF10412}" dt="2025-10-16T11:56:33.902" v="1" actId="20577"/>
        <pc:sldMkLst>
          <pc:docMk/>
          <pc:sldMk cId="3105545695" sldId="260"/>
        </pc:sldMkLst>
        <pc:spChg chg="mod">
          <ac:chgData name="Karolina Bobrycka" userId="S::karolina.bobrycka@zhp.pl::2eb81213-e962-4dc7-9e8a-bc9dd3156ce3" providerId="AD" clId="Web-{CA637A94-9311-BCCB-BC25-3328BCF10412}" dt="2025-10-16T11:56:33.902" v="1" actId="20577"/>
          <ac:spMkLst>
            <pc:docMk/>
            <pc:sldMk cId="3105545695" sldId="260"/>
            <ac:spMk id="26" creationId="{DB6E5499-6E75-EBFF-24AE-16E89EB60AE3}"/>
          </ac:spMkLst>
        </pc:spChg>
      </pc:sldChg>
      <pc:sldChg chg="modSp">
        <pc:chgData name="Karolina Bobrycka" userId="S::karolina.bobrycka@zhp.pl::2eb81213-e962-4dc7-9e8a-bc9dd3156ce3" providerId="AD" clId="Web-{CA637A94-9311-BCCB-BC25-3328BCF10412}" dt="2025-10-16T12:01:36.344" v="32" actId="20577"/>
        <pc:sldMkLst>
          <pc:docMk/>
          <pc:sldMk cId="3627547563" sldId="271"/>
        </pc:sldMkLst>
        <pc:spChg chg="mod">
          <ac:chgData name="Karolina Bobrycka" userId="S::karolina.bobrycka@zhp.pl::2eb81213-e962-4dc7-9e8a-bc9dd3156ce3" providerId="AD" clId="Web-{CA637A94-9311-BCCB-BC25-3328BCF10412}" dt="2025-10-16T12:01:36.344" v="32" actId="20577"/>
          <ac:spMkLst>
            <pc:docMk/>
            <pc:sldMk cId="3627547563" sldId="271"/>
            <ac:spMk id="26" creationId="{F31BA82F-B983-8713-1079-3B7DD6FBA8C1}"/>
          </ac:spMkLst>
        </pc:spChg>
      </pc:sldChg>
      <pc:sldChg chg="modSp">
        <pc:chgData name="Karolina Bobrycka" userId="S::karolina.bobrycka@zhp.pl::2eb81213-e962-4dc7-9e8a-bc9dd3156ce3" providerId="AD" clId="Web-{CA637A94-9311-BCCB-BC25-3328BCF10412}" dt="2025-10-16T12:07:12.493" v="42" actId="20577"/>
        <pc:sldMkLst>
          <pc:docMk/>
          <pc:sldMk cId="2197044450" sldId="272"/>
        </pc:sldMkLst>
        <pc:spChg chg="mod">
          <ac:chgData name="Karolina Bobrycka" userId="S::karolina.bobrycka@zhp.pl::2eb81213-e962-4dc7-9e8a-bc9dd3156ce3" providerId="AD" clId="Web-{CA637A94-9311-BCCB-BC25-3328BCF10412}" dt="2025-10-16T12:07:12.493" v="42" actId="20577"/>
          <ac:spMkLst>
            <pc:docMk/>
            <pc:sldMk cId="2197044450" sldId="272"/>
            <ac:spMk id="31" creationId="{FCBE06BC-F435-E0A9-7276-B3755107105F}"/>
          </ac:spMkLst>
        </pc:spChg>
      </pc:sldChg>
    </pc:docChg>
  </pc:docChgLst>
  <pc:docChgLst>
    <pc:chgData name="Karolina Bobrycka" userId="S::karolina.bobrycka@zhp.pl::2eb81213-e962-4dc7-9e8a-bc9dd3156ce3" providerId="AD" clId="Web-{0F0C20E1-C155-4654-C160-60BED55A0943}"/>
    <pc:docChg chg="modSld">
      <pc:chgData name="Karolina Bobrycka" userId="S::karolina.bobrycka@zhp.pl::2eb81213-e962-4dc7-9e8a-bc9dd3156ce3" providerId="AD" clId="Web-{0F0C20E1-C155-4654-C160-60BED55A0943}" dt="2025-10-16T09:43:17.397" v="36" actId="20577"/>
      <pc:docMkLst>
        <pc:docMk/>
      </pc:docMkLst>
      <pc:sldChg chg="modSp">
        <pc:chgData name="Karolina Bobrycka" userId="S::karolina.bobrycka@zhp.pl::2eb81213-e962-4dc7-9e8a-bc9dd3156ce3" providerId="AD" clId="Web-{0F0C20E1-C155-4654-C160-60BED55A0943}" dt="2025-10-16T09:42:43.207" v="6" actId="20577"/>
        <pc:sldMkLst>
          <pc:docMk/>
          <pc:sldMk cId="3553483382" sldId="257"/>
        </pc:sldMkLst>
        <pc:spChg chg="mod">
          <ac:chgData name="Karolina Bobrycka" userId="S::karolina.bobrycka@zhp.pl::2eb81213-e962-4dc7-9e8a-bc9dd3156ce3" providerId="AD" clId="Web-{0F0C20E1-C155-4654-C160-60BED55A0943}" dt="2025-10-16T09:42:43.207" v="6" actId="20577"/>
          <ac:spMkLst>
            <pc:docMk/>
            <pc:sldMk cId="3553483382" sldId="257"/>
            <ac:spMk id="31" creationId="{A5105744-DB01-1C17-4F45-93DB13660B0F}"/>
          </ac:spMkLst>
        </pc:spChg>
      </pc:sldChg>
      <pc:sldChg chg="modSp">
        <pc:chgData name="Karolina Bobrycka" userId="S::karolina.bobrycka@zhp.pl::2eb81213-e962-4dc7-9e8a-bc9dd3156ce3" providerId="AD" clId="Web-{0F0C20E1-C155-4654-C160-60BED55A0943}" dt="2025-10-16T09:40:32.376" v="1" actId="20577"/>
        <pc:sldMkLst>
          <pc:docMk/>
          <pc:sldMk cId="3105545695" sldId="260"/>
        </pc:sldMkLst>
        <pc:spChg chg="mod">
          <ac:chgData name="Karolina Bobrycka" userId="S::karolina.bobrycka@zhp.pl::2eb81213-e962-4dc7-9e8a-bc9dd3156ce3" providerId="AD" clId="Web-{0F0C20E1-C155-4654-C160-60BED55A0943}" dt="2025-10-16T09:40:32.376" v="1" actId="20577"/>
          <ac:spMkLst>
            <pc:docMk/>
            <pc:sldMk cId="3105545695" sldId="260"/>
            <ac:spMk id="26" creationId="{DB6E5499-6E75-EBFF-24AE-16E89EB60AE3}"/>
          </ac:spMkLst>
        </pc:spChg>
      </pc:sldChg>
      <pc:sldChg chg="modSp">
        <pc:chgData name="Karolina Bobrycka" userId="S::karolina.bobrycka@zhp.pl::2eb81213-e962-4dc7-9e8a-bc9dd3156ce3" providerId="AD" clId="Web-{0F0C20E1-C155-4654-C160-60BED55A0943}" dt="2025-10-16T09:43:17.397" v="36" actId="20577"/>
        <pc:sldMkLst>
          <pc:docMk/>
          <pc:sldMk cId="3935438553" sldId="262"/>
        </pc:sldMkLst>
        <pc:spChg chg="mod">
          <ac:chgData name="Karolina Bobrycka" userId="S::karolina.bobrycka@zhp.pl::2eb81213-e962-4dc7-9e8a-bc9dd3156ce3" providerId="AD" clId="Web-{0F0C20E1-C155-4654-C160-60BED55A0943}" dt="2025-10-16T09:43:17.397" v="36" actId="20577"/>
          <ac:spMkLst>
            <pc:docMk/>
            <pc:sldMk cId="3935438553" sldId="262"/>
            <ac:spMk id="26" creationId="{CDDA9529-9FFC-8E9E-A019-BF8F1C9D59DA}"/>
          </ac:spMkLst>
        </pc:spChg>
      </pc:sldChg>
    </pc:docChg>
  </pc:docChgLst>
  <pc:docChgLst>
    <pc:chgData name="Karolina Bobrycka" userId="S::karolina.bobrycka@zhp.pl::2eb81213-e962-4dc7-9e8a-bc9dd3156ce3" providerId="AD" clId="Web-{11174A72-1E42-C68F-5992-29E81E834CFD}"/>
    <pc:docChg chg="modSld">
      <pc:chgData name="Karolina Bobrycka" userId="S::karolina.bobrycka@zhp.pl::2eb81213-e962-4dc7-9e8a-bc9dd3156ce3" providerId="AD" clId="Web-{11174A72-1E42-C68F-5992-29E81E834CFD}" dt="2025-10-15T11:08:47.991" v="107" actId="20577"/>
      <pc:docMkLst>
        <pc:docMk/>
      </pc:docMkLst>
      <pc:sldChg chg="modSp">
        <pc:chgData name="Karolina Bobrycka" userId="S::karolina.bobrycka@zhp.pl::2eb81213-e962-4dc7-9e8a-bc9dd3156ce3" providerId="AD" clId="Web-{11174A72-1E42-C68F-5992-29E81E834CFD}" dt="2025-10-15T11:07:36.535" v="84" actId="20577"/>
        <pc:sldMkLst>
          <pc:docMk/>
          <pc:sldMk cId="3105545695" sldId="260"/>
        </pc:sldMkLst>
        <pc:spChg chg="mod">
          <ac:chgData name="Karolina Bobrycka" userId="S::karolina.bobrycka@zhp.pl::2eb81213-e962-4dc7-9e8a-bc9dd3156ce3" providerId="AD" clId="Web-{11174A72-1E42-C68F-5992-29E81E834CFD}" dt="2025-10-15T11:07:36.535" v="84" actId="20577"/>
          <ac:spMkLst>
            <pc:docMk/>
            <pc:sldMk cId="3105545695" sldId="260"/>
            <ac:spMk id="26" creationId="{DB6E5499-6E75-EBFF-24AE-16E89EB60AE3}"/>
          </ac:spMkLst>
        </pc:spChg>
      </pc:sldChg>
      <pc:sldChg chg="modSp modCm">
        <pc:chgData name="Karolina Bobrycka" userId="S::karolina.bobrycka@zhp.pl::2eb81213-e962-4dc7-9e8a-bc9dd3156ce3" providerId="AD" clId="Web-{11174A72-1E42-C68F-5992-29E81E834CFD}" dt="2025-10-15T11:08:27.521" v="105" actId="20577"/>
        <pc:sldMkLst>
          <pc:docMk/>
          <pc:sldMk cId="3935438553" sldId="262"/>
        </pc:sldMkLst>
        <pc:spChg chg="mod">
          <ac:chgData name="Karolina Bobrycka" userId="S::karolina.bobrycka@zhp.pl::2eb81213-e962-4dc7-9e8a-bc9dd3156ce3" providerId="AD" clId="Web-{11174A72-1E42-C68F-5992-29E81E834CFD}" dt="2025-10-15T11:08:27.521" v="105" actId="20577"/>
          <ac:spMkLst>
            <pc:docMk/>
            <pc:sldMk cId="3935438553" sldId="262"/>
            <ac:spMk id="26" creationId="{CDDA9529-9FFC-8E9E-A019-BF8F1C9D59D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rolina Bobrycka" userId="S::karolina.bobrycka@zhp.pl::2eb81213-e962-4dc7-9e8a-bc9dd3156ce3" providerId="AD" clId="Web-{11174A72-1E42-C68F-5992-29E81E834CFD}" dt="2025-10-15T11:07:50.833" v="92" actId="20577"/>
              <pc2:cmMkLst xmlns:pc2="http://schemas.microsoft.com/office/powerpoint/2019/9/main/command">
                <pc:docMk/>
                <pc:sldMk cId="3935438553" sldId="262"/>
                <pc2:cmMk id="{93BFF7DD-777D-4FE5-9308-97CC445DC62D}"/>
              </pc2:cmMkLst>
            </pc226:cmChg>
          </p:ext>
        </pc:extLst>
      </pc:sldChg>
      <pc:sldChg chg="modSp">
        <pc:chgData name="Karolina Bobrycka" userId="S::karolina.bobrycka@zhp.pl::2eb81213-e962-4dc7-9e8a-bc9dd3156ce3" providerId="AD" clId="Web-{11174A72-1E42-C68F-5992-29E81E834CFD}" dt="2025-10-15T11:08:47.991" v="107" actId="20577"/>
        <pc:sldMkLst>
          <pc:docMk/>
          <pc:sldMk cId="3627547563" sldId="271"/>
        </pc:sldMkLst>
        <pc:spChg chg="mod">
          <ac:chgData name="Karolina Bobrycka" userId="S::karolina.bobrycka@zhp.pl::2eb81213-e962-4dc7-9e8a-bc9dd3156ce3" providerId="AD" clId="Web-{11174A72-1E42-C68F-5992-29E81E834CFD}" dt="2025-10-15T11:08:47.991" v="107" actId="20577"/>
          <ac:spMkLst>
            <pc:docMk/>
            <pc:sldMk cId="3627547563" sldId="271"/>
            <ac:spMk id="26" creationId="{F31BA82F-B983-8713-1079-3B7DD6FBA8C1}"/>
          </ac:spMkLst>
        </pc:spChg>
      </pc:sldChg>
    </pc:docChg>
  </pc:docChgLst>
  <pc:docChgLst>
    <pc:chgData name="Skarbniczka Chorągwi Łódzkiej ZHP" userId="S::skarbnik@lodzka.zhp.pl::e52f0fe2-f85e-4978-93f5-b9cde3bc87ab" providerId="AD" clId="Web-{7FC4FD75-C675-2E59-A39D-BEA650E01F98}"/>
    <pc:docChg chg="modSld">
      <pc:chgData name="Skarbniczka Chorągwi Łódzkiej ZHP" userId="S::skarbnik@lodzka.zhp.pl::e52f0fe2-f85e-4978-93f5-b9cde3bc87ab" providerId="AD" clId="Web-{7FC4FD75-C675-2E59-A39D-BEA650E01F98}" dt="2025-10-16T11:39:10.623" v="552" actId="20577"/>
      <pc:docMkLst>
        <pc:docMk/>
      </pc:docMkLst>
      <pc:sldChg chg="modSp">
        <pc:chgData name="Skarbniczka Chorągwi Łódzkiej ZHP" userId="S::skarbnik@lodzka.zhp.pl::e52f0fe2-f85e-4978-93f5-b9cde3bc87ab" providerId="AD" clId="Web-{7FC4FD75-C675-2E59-A39D-BEA650E01F98}" dt="2025-10-16T11:32:14.407" v="501" actId="1076"/>
        <pc:sldMkLst>
          <pc:docMk/>
          <pc:sldMk cId="3553483382" sldId="257"/>
        </pc:sldMkLst>
        <pc:spChg chg="mod">
          <ac:chgData name="Skarbniczka Chorągwi Łódzkiej ZHP" userId="S::skarbnik@lodzka.zhp.pl::e52f0fe2-f85e-4978-93f5-b9cde3bc87ab" providerId="AD" clId="Web-{7FC4FD75-C675-2E59-A39D-BEA650E01F98}" dt="2025-10-16T11:32:01.907" v="499" actId="1076"/>
          <ac:spMkLst>
            <pc:docMk/>
            <pc:sldMk cId="3553483382" sldId="257"/>
            <ac:spMk id="25" creationId="{ADA09433-6DD9-0A6E-6572-114FC4ACC00E}"/>
          </ac:spMkLst>
        </pc:spChg>
        <pc:spChg chg="mod">
          <ac:chgData name="Skarbniczka Chorągwi Łódzkiej ZHP" userId="S::skarbnik@lodzka.zhp.pl::e52f0fe2-f85e-4978-93f5-b9cde3bc87ab" providerId="AD" clId="Web-{7FC4FD75-C675-2E59-A39D-BEA650E01F98}" dt="2025-10-16T11:32:10.751" v="500" actId="1076"/>
          <ac:spMkLst>
            <pc:docMk/>
            <pc:sldMk cId="3553483382" sldId="257"/>
            <ac:spMk id="29" creationId="{8E136EB0-A09B-3516-7A89-116AE3B32ED9}"/>
          </ac:spMkLst>
        </pc:spChg>
        <pc:spChg chg="mod">
          <ac:chgData name="Skarbniczka Chorągwi Łódzkiej ZHP" userId="S::skarbnik@lodzka.zhp.pl::e52f0fe2-f85e-4978-93f5-b9cde3bc87ab" providerId="AD" clId="Web-{7FC4FD75-C675-2E59-A39D-BEA650E01F98}" dt="2025-10-16T11:32:14.407" v="501" actId="1076"/>
          <ac:spMkLst>
            <pc:docMk/>
            <pc:sldMk cId="3553483382" sldId="257"/>
            <ac:spMk id="31" creationId="{A5105744-DB01-1C17-4F45-93DB13660B0F}"/>
          </ac:spMkLst>
        </pc:spChg>
      </pc:sldChg>
      <pc:sldChg chg="modSp">
        <pc:chgData name="Skarbniczka Chorągwi Łódzkiej ZHP" userId="S::skarbnik@lodzka.zhp.pl::e52f0fe2-f85e-4978-93f5-b9cde3bc87ab" providerId="AD" clId="Web-{7FC4FD75-C675-2E59-A39D-BEA650E01F98}" dt="2025-10-16T11:15:50.337" v="110" actId="20577"/>
        <pc:sldMkLst>
          <pc:docMk/>
          <pc:sldMk cId="3105545695" sldId="260"/>
        </pc:sldMkLst>
        <pc:spChg chg="mod">
          <ac:chgData name="Skarbniczka Chorągwi Łódzkiej ZHP" userId="S::skarbnik@lodzka.zhp.pl::e52f0fe2-f85e-4978-93f5-b9cde3bc87ab" providerId="AD" clId="Web-{7FC4FD75-C675-2E59-A39D-BEA650E01F98}" dt="2025-10-16T11:15:50.337" v="110" actId="20577"/>
          <ac:spMkLst>
            <pc:docMk/>
            <pc:sldMk cId="3105545695" sldId="260"/>
            <ac:spMk id="26" creationId="{DB6E5499-6E75-EBFF-24AE-16E89EB60AE3}"/>
          </ac:spMkLst>
        </pc:spChg>
      </pc:sldChg>
      <pc:sldChg chg="modSp">
        <pc:chgData name="Skarbniczka Chorągwi Łódzkiej ZHP" userId="S::skarbnik@lodzka.zhp.pl::e52f0fe2-f85e-4978-93f5-b9cde3bc87ab" providerId="AD" clId="Web-{7FC4FD75-C675-2E59-A39D-BEA650E01F98}" dt="2025-10-16T11:20:39.905" v="173" actId="20577"/>
        <pc:sldMkLst>
          <pc:docMk/>
          <pc:sldMk cId="3701127668" sldId="263"/>
        </pc:sldMkLst>
        <pc:spChg chg="mod">
          <ac:chgData name="Skarbniczka Chorągwi Łódzkiej ZHP" userId="S::skarbnik@lodzka.zhp.pl::e52f0fe2-f85e-4978-93f5-b9cde3bc87ab" providerId="AD" clId="Web-{7FC4FD75-C675-2E59-A39D-BEA650E01F98}" dt="2025-10-16T11:20:39.905" v="173" actId="20577"/>
          <ac:spMkLst>
            <pc:docMk/>
            <pc:sldMk cId="3701127668" sldId="263"/>
            <ac:spMk id="31" creationId="{E10E1EB9-C4DE-4A1E-2E9D-8DDF4A13AEA0}"/>
          </ac:spMkLst>
        </pc:spChg>
      </pc:sldChg>
      <pc:sldChg chg="modSp">
        <pc:chgData name="Skarbniczka Chorągwi Łódzkiej ZHP" userId="S::skarbnik@lodzka.zhp.pl::e52f0fe2-f85e-4978-93f5-b9cde3bc87ab" providerId="AD" clId="Web-{7FC4FD75-C675-2E59-A39D-BEA650E01F98}" dt="2025-10-16T11:22:52.317" v="253" actId="20577"/>
        <pc:sldMkLst>
          <pc:docMk/>
          <pc:sldMk cId="2396607470" sldId="264"/>
        </pc:sldMkLst>
        <pc:spChg chg="mod">
          <ac:chgData name="Skarbniczka Chorągwi Łódzkiej ZHP" userId="S::skarbnik@lodzka.zhp.pl::e52f0fe2-f85e-4978-93f5-b9cde3bc87ab" providerId="AD" clId="Web-{7FC4FD75-C675-2E59-A39D-BEA650E01F98}" dt="2025-10-16T11:22:52.317" v="253" actId="20577"/>
          <ac:spMkLst>
            <pc:docMk/>
            <pc:sldMk cId="2396607470" sldId="264"/>
            <ac:spMk id="26" creationId="{234B4F1B-8207-96A3-915E-3A2BE859352C}"/>
          </ac:spMkLst>
        </pc:spChg>
      </pc:sldChg>
      <pc:sldChg chg="modSp">
        <pc:chgData name="Skarbniczka Chorągwi Łódzkiej ZHP" userId="S::skarbnik@lodzka.zhp.pl::e52f0fe2-f85e-4978-93f5-b9cde3bc87ab" providerId="AD" clId="Web-{7FC4FD75-C675-2E59-A39D-BEA650E01F98}" dt="2025-10-16T11:39:10.623" v="552" actId="20577"/>
        <pc:sldMkLst>
          <pc:docMk/>
          <pc:sldMk cId="3627547563" sldId="271"/>
        </pc:sldMkLst>
        <pc:spChg chg="mod">
          <ac:chgData name="Skarbniczka Chorągwi Łódzkiej ZHP" userId="S::skarbnik@lodzka.zhp.pl::e52f0fe2-f85e-4978-93f5-b9cde3bc87ab" providerId="AD" clId="Web-{7FC4FD75-C675-2E59-A39D-BEA650E01F98}" dt="2025-10-16T11:39:10.623" v="552" actId="20577"/>
          <ac:spMkLst>
            <pc:docMk/>
            <pc:sldMk cId="3627547563" sldId="271"/>
            <ac:spMk id="26" creationId="{F31BA82F-B983-8713-1079-3B7DD6FBA8C1}"/>
          </ac:spMkLst>
        </pc:spChg>
      </pc:sldChg>
      <pc:sldChg chg="modSp">
        <pc:chgData name="Skarbniczka Chorągwi Łódzkiej ZHP" userId="S::skarbnik@lodzka.zhp.pl::e52f0fe2-f85e-4978-93f5-b9cde3bc87ab" providerId="AD" clId="Web-{7FC4FD75-C675-2E59-A39D-BEA650E01F98}" dt="2025-10-16T11:25:07.899" v="364" actId="20577"/>
        <pc:sldMkLst>
          <pc:docMk/>
          <pc:sldMk cId="2197044450" sldId="272"/>
        </pc:sldMkLst>
        <pc:spChg chg="mod">
          <ac:chgData name="Skarbniczka Chorągwi Łódzkiej ZHP" userId="S::skarbnik@lodzka.zhp.pl::e52f0fe2-f85e-4978-93f5-b9cde3bc87ab" providerId="AD" clId="Web-{7FC4FD75-C675-2E59-A39D-BEA650E01F98}" dt="2025-10-16T11:25:07.899" v="364" actId="20577"/>
          <ac:spMkLst>
            <pc:docMk/>
            <pc:sldMk cId="2197044450" sldId="272"/>
            <ac:spMk id="31" creationId="{FCBE06BC-F435-E0A9-7276-B3755107105F}"/>
          </ac:spMkLst>
        </pc:spChg>
      </pc:sldChg>
    </pc:docChg>
  </pc:docChgLst>
  <pc:docChgLst>
    <pc:chgData name="Karolina Bobrycka" userId="S::karolina.bobrycka@zhp.pl::2eb81213-e962-4dc7-9e8a-bc9dd3156ce3" providerId="AD" clId="Web-{AF31EAFE-9438-23DA-9FFC-EC3718C806D8}"/>
    <pc:docChg chg="modSld">
      <pc:chgData name="Karolina Bobrycka" userId="S::karolina.bobrycka@zhp.pl::2eb81213-e962-4dc7-9e8a-bc9dd3156ce3" providerId="AD" clId="Web-{AF31EAFE-9438-23DA-9FFC-EC3718C806D8}" dt="2025-10-15T10:45:41.904" v="181" actId="20577"/>
      <pc:docMkLst>
        <pc:docMk/>
      </pc:docMkLst>
      <pc:sldChg chg="modSp">
        <pc:chgData name="Karolina Bobrycka" userId="S::karolina.bobrycka@zhp.pl::2eb81213-e962-4dc7-9e8a-bc9dd3156ce3" providerId="AD" clId="Web-{AF31EAFE-9438-23DA-9FFC-EC3718C806D8}" dt="2025-10-15T10:37:07.023" v="48" actId="20577"/>
        <pc:sldMkLst>
          <pc:docMk/>
          <pc:sldMk cId="3553483382" sldId="257"/>
        </pc:sldMkLst>
        <pc:spChg chg="mod">
          <ac:chgData name="Karolina Bobrycka" userId="S::karolina.bobrycka@zhp.pl::2eb81213-e962-4dc7-9e8a-bc9dd3156ce3" providerId="AD" clId="Web-{AF31EAFE-9438-23DA-9FFC-EC3718C806D8}" dt="2025-10-15T10:37:07.023" v="48" actId="20577"/>
          <ac:spMkLst>
            <pc:docMk/>
            <pc:sldMk cId="3553483382" sldId="257"/>
            <ac:spMk id="31" creationId="{A5105744-DB01-1C17-4F45-93DB13660B0F}"/>
          </ac:spMkLst>
        </pc:spChg>
      </pc:sldChg>
      <pc:sldChg chg="modSp modCm">
        <pc:chgData name="Karolina Bobrycka" userId="S::karolina.bobrycka@zhp.pl::2eb81213-e962-4dc7-9e8a-bc9dd3156ce3" providerId="AD" clId="Web-{AF31EAFE-9438-23DA-9FFC-EC3718C806D8}" dt="2025-10-15T10:39:08.719" v="59" actId="20577"/>
        <pc:sldMkLst>
          <pc:docMk/>
          <pc:sldMk cId="3935438553" sldId="262"/>
        </pc:sldMkLst>
        <pc:spChg chg="mod">
          <ac:chgData name="Karolina Bobrycka" userId="S::karolina.bobrycka@zhp.pl::2eb81213-e962-4dc7-9e8a-bc9dd3156ce3" providerId="AD" clId="Web-{AF31EAFE-9438-23DA-9FFC-EC3718C806D8}" dt="2025-10-15T10:39:08.719" v="59" actId="20577"/>
          <ac:spMkLst>
            <pc:docMk/>
            <pc:sldMk cId="3935438553" sldId="262"/>
            <ac:spMk id="26" creationId="{CDDA9529-9FFC-8E9E-A019-BF8F1C9D59D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rolina Bobrycka" userId="S::karolina.bobrycka@zhp.pl::2eb81213-e962-4dc7-9e8a-bc9dd3156ce3" providerId="AD" clId="Web-{AF31EAFE-9438-23DA-9FFC-EC3718C806D8}" dt="2025-10-15T10:39:02.672" v="57" actId="20577"/>
              <pc2:cmMkLst xmlns:pc2="http://schemas.microsoft.com/office/powerpoint/2019/9/main/command">
                <pc:docMk/>
                <pc:sldMk cId="3935438553" sldId="262"/>
                <pc2:cmMk id="{93BFF7DD-777D-4FE5-9308-97CC445DC62D}"/>
              </pc2:cmMkLst>
            </pc226:cmChg>
          </p:ext>
        </pc:extLst>
      </pc:sldChg>
      <pc:sldChg chg="modSp">
        <pc:chgData name="Karolina Bobrycka" userId="S::karolina.bobrycka@zhp.pl::2eb81213-e962-4dc7-9e8a-bc9dd3156ce3" providerId="AD" clId="Web-{AF31EAFE-9438-23DA-9FFC-EC3718C806D8}" dt="2025-10-15T10:41:56.179" v="86" actId="20577"/>
        <pc:sldMkLst>
          <pc:docMk/>
          <pc:sldMk cId="708270554" sldId="265"/>
        </pc:sldMkLst>
        <pc:spChg chg="mod">
          <ac:chgData name="Karolina Bobrycka" userId="S::karolina.bobrycka@zhp.pl::2eb81213-e962-4dc7-9e8a-bc9dd3156ce3" providerId="AD" clId="Web-{AF31EAFE-9438-23DA-9FFC-EC3718C806D8}" dt="2025-10-15T10:41:56.179" v="86" actId="20577"/>
          <ac:spMkLst>
            <pc:docMk/>
            <pc:sldMk cId="708270554" sldId="265"/>
            <ac:spMk id="31" creationId="{F12C24D6-464C-47EC-4254-F93A64ED8F53}"/>
          </ac:spMkLst>
        </pc:spChg>
      </pc:sldChg>
      <pc:sldChg chg="modSp">
        <pc:chgData name="Karolina Bobrycka" userId="S::karolina.bobrycka@zhp.pl::2eb81213-e962-4dc7-9e8a-bc9dd3156ce3" providerId="AD" clId="Web-{AF31EAFE-9438-23DA-9FFC-EC3718C806D8}" dt="2025-10-15T10:43:04.291" v="89" actId="20577"/>
        <pc:sldMkLst>
          <pc:docMk/>
          <pc:sldMk cId="3187257310" sldId="269"/>
        </pc:sldMkLst>
        <pc:spChg chg="mod">
          <ac:chgData name="Karolina Bobrycka" userId="S::karolina.bobrycka@zhp.pl::2eb81213-e962-4dc7-9e8a-bc9dd3156ce3" providerId="AD" clId="Web-{AF31EAFE-9438-23DA-9FFC-EC3718C806D8}" dt="2025-10-15T10:43:04.291" v="89" actId="20577"/>
          <ac:spMkLst>
            <pc:docMk/>
            <pc:sldMk cId="3187257310" sldId="269"/>
            <ac:spMk id="26" creationId="{17B5F7D3-9770-7CD1-1B36-BB56370A45C7}"/>
          </ac:spMkLst>
        </pc:spChg>
      </pc:sldChg>
      <pc:sldChg chg="addSp modSp">
        <pc:chgData name="Karolina Bobrycka" userId="S::karolina.bobrycka@zhp.pl::2eb81213-e962-4dc7-9e8a-bc9dd3156ce3" providerId="AD" clId="Web-{AF31EAFE-9438-23DA-9FFC-EC3718C806D8}" dt="2025-10-15T10:45:30.575" v="178" actId="20577"/>
        <pc:sldMkLst>
          <pc:docMk/>
          <pc:sldMk cId="1081864115" sldId="270"/>
        </pc:sldMkLst>
        <pc:spChg chg="add mod">
          <ac:chgData name="Karolina Bobrycka" userId="S::karolina.bobrycka@zhp.pl::2eb81213-e962-4dc7-9e8a-bc9dd3156ce3" providerId="AD" clId="Web-{AF31EAFE-9438-23DA-9FFC-EC3718C806D8}" dt="2025-10-15T10:44:52.122" v="174" actId="1076"/>
          <ac:spMkLst>
            <pc:docMk/>
            <pc:sldMk cId="1081864115" sldId="270"/>
            <ac:spMk id="2" creationId="{460993F1-4AA9-F471-57B2-E6B6358D3634}"/>
          </ac:spMkLst>
        </pc:spChg>
        <pc:spChg chg="mod">
          <ac:chgData name="Karolina Bobrycka" userId="S::karolina.bobrycka@zhp.pl::2eb81213-e962-4dc7-9e8a-bc9dd3156ce3" providerId="AD" clId="Web-{AF31EAFE-9438-23DA-9FFC-EC3718C806D8}" dt="2025-10-15T10:45:30.575" v="178" actId="20577"/>
          <ac:spMkLst>
            <pc:docMk/>
            <pc:sldMk cId="1081864115" sldId="270"/>
            <ac:spMk id="29" creationId="{2A1F7768-96B0-3971-71C1-D42FB0D69C1F}"/>
          </ac:spMkLst>
        </pc:spChg>
      </pc:sldChg>
      <pc:sldChg chg="modSp">
        <pc:chgData name="Karolina Bobrycka" userId="S::karolina.bobrycka@zhp.pl::2eb81213-e962-4dc7-9e8a-bc9dd3156ce3" providerId="AD" clId="Web-{AF31EAFE-9438-23DA-9FFC-EC3718C806D8}" dt="2025-10-15T10:45:41.904" v="181" actId="20577"/>
        <pc:sldMkLst>
          <pc:docMk/>
          <pc:sldMk cId="3627547563" sldId="271"/>
        </pc:sldMkLst>
        <pc:spChg chg="mod">
          <ac:chgData name="Karolina Bobrycka" userId="S::karolina.bobrycka@zhp.pl::2eb81213-e962-4dc7-9e8a-bc9dd3156ce3" providerId="AD" clId="Web-{AF31EAFE-9438-23DA-9FFC-EC3718C806D8}" dt="2025-10-15T10:45:41.904" v="181" actId="20577"/>
          <ac:spMkLst>
            <pc:docMk/>
            <pc:sldMk cId="3627547563" sldId="271"/>
            <ac:spMk id="26" creationId="{F31BA82F-B983-8713-1079-3B7DD6FBA8C1}"/>
          </ac:spMkLst>
        </pc:spChg>
      </pc:sldChg>
      <pc:sldChg chg="modSp">
        <pc:chgData name="Karolina Bobrycka" userId="S::karolina.bobrycka@zhp.pl::2eb81213-e962-4dc7-9e8a-bc9dd3156ce3" providerId="AD" clId="Web-{AF31EAFE-9438-23DA-9FFC-EC3718C806D8}" dt="2025-10-15T10:40:36.942" v="79" actId="20577"/>
        <pc:sldMkLst>
          <pc:docMk/>
          <pc:sldMk cId="2197044450" sldId="272"/>
        </pc:sldMkLst>
        <pc:spChg chg="mod">
          <ac:chgData name="Karolina Bobrycka" userId="S::karolina.bobrycka@zhp.pl::2eb81213-e962-4dc7-9e8a-bc9dd3156ce3" providerId="AD" clId="Web-{AF31EAFE-9438-23DA-9FFC-EC3718C806D8}" dt="2025-10-15T10:40:36.942" v="79" actId="20577"/>
          <ac:spMkLst>
            <pc:docMk/>
            <pc:sldMk cId="2197044450" sldId="272"/>
            <ac:spMk id="31" creationId="{FCBE06BC-F435-E0A9-7276-B3755107105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D5300957-D264-6354-3D97-2AD9B538987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1E8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BB8B897F-3F16-38FD-627F-37DE1AD9CB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4221" y="370220"/>
            <a:ext cx="6117559" cy="6117559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A991A384-CD3D-C305-0B76-915BB2316C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0221" y="370220"/>
            <a:ext cx="3353275" cy="630814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505DB01C-21FF-1398-4BB9-4C6D448CE17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0221" y="5381625"/>
            <a:ext cx="3514725" cy="466725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935311A-CA81-D06C-F6E6-3CE21F43165E}"/>
              </a:ext>
            </a:extLst>
          </p:cNvPr>
          <p:cNvSpPr txBox="1"/>
          <p:nvPr userDrawn="1"/>
        </p:nvSpPr>
        <p:spPr>
          <a:xfrm>
            <a:off x="370221" y="6072280"/>
            <a:ext cx="4863511" cy="4154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l-PL" sz="900">
                <a:latin typeface="Plus Jakarta Sans SemiBold" pitchFamily="2" charset="-18"/>
                <a:cs typeface="Plus Jakarta Sans SemiBold" pitchFamily="2" charset="-18"/>
              </a:rPr>
              <a:t>SFINANSOWANO ZE ŚRODKÓW NARODOWEGO INSTYTUTU WOLNOŚCI – CENTRUM</a:t>
            </a:r>
          </a:p>
          <a:p>
            <a:r>
              <a:rPr lang="pl-PL" sz="900">
                <a:latin typeface="Plus Jakarta Sans SemiBold" pitchFamily="2" charset="-18"/>
                <a:cs typeface="Plus Jakarta Sans SemiBold" pitchFamily="2" charset="-18"/>
              </a:rPr>
              <a:t>ROZWOJU SPOŁECZEŃSTWA OBYWATELSKIEGO </a:t>
            </a:r>
            <a:r>
              <a:rPr lang="pl-PL" sz="900">
                <a:latin typeface="Plus Jakarta Sans" pitchFamily="2" charset="-18"/>
                <a:cs typeface="Plus Jakarta Sans" pitchFamily="2" charset="-18"/>
              </a:rPr>
              <a:t>W RAMACH RZĄDOWEGO PROGRAMU</a:t>
            </a:r>
          </a:p>
          <a:p>
            <a:r>
              <a:rPr lang="pl-PL" sz="900">
                <a:latin typeface="Plus Jakarta Sans" pitchFamily="2" charset="-18"/>
                <a:cs typeface="Plus Jakarta Sans" pitchFamily="2" charset="-18"/>
              </a:rPr>
              <a:t>WSPARCIA ORGANIZACJI POZARZĄDOWYCH MOC MAŁYCH SPOŁECZNOŚCI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F4DE3511-8C62-832F-698A-C364082DD39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3545" y="370220"/>
            <a:ext cx="1220454" cy="6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AD28A592-F399-964B-1344-875F2E381EEB}"/>
              </a:ext>
            </a:extLst>
          </p:cNvPr>
          <p:cNvSpPr/>
          <p:nvPr userDrawn="1"/>
        </p:nvSpPr>
        <p:spPr>
          <a:xfrm>
            <a:off x="0" y="1"/>
            <a:ext cx="12192000" cy="1371600"/>
          </a:xfrm>
          <a:prstGeom prst="rect">
            <a:avLst/>
          </a:prstGeom>
          <a:solidFill>
            <a:srgbClr val="F3F1E8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EA28F6F9-5B66-D7F4-80FE-1E432CEF50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21" y="370220"/>
            <a:ext cx="3353275" cy="63081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A9CFCD6B-B421-9E9B-1E30-7BC42A5EAF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8968" y="370220"/>
            <a:ext cx="7642811" cy="630814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0A64B39D-8EF6-D7F9-C5E2-0638C6ECCBD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0221" y="5792250"/>
            <a:ext cx="1220454" cy="695528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6E65476A-EE6F-25C7-E1BD-C60DA08921B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08542" y="6021053"/>
            <a:ext cx="3514725" cy="46672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8DEEF2E-D8B9-6D9B-8992-7CCEF3D3F93E}"/>
              </a:ext>
            </a:extLst>
          </p:cNvPr>
          <p:cNvSpPr txBox="1"/>
          <p:nvPr userDrawn="1"/>
        </p:nvSpPr>
        <p:spPr>
          <a:xfrm>
            <a:off x="6958268" y="6072280"/>
            <a:ext cx="4863511" cy="4154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l-PL" sz="900">
                <a:latin typeface="Plus Jakarta Sans SemiBold" pitchFamily="2" charset="-18"/>
                <a:cs typeface="Plus Jakarta Sans SemiBold" pitchFamily="2" charset="-18"/>
              </a:rPr>
              <a:t>SFINANSOWANO ZE ŚRODKÓW NARODOWEGO INSTYTUTU WOLNOŚCI – CENTRUM</a:t>
            </a:r>
          </a:p>
          <a:p>
            <a:r>
              <a:rPr lang="pl-PL" sz="900">
                <a:latin typeface="Plus Jakarta Sans SemiBold" pitchFamily="2" charset="-18"/>
                <a:cs typeface="Plus Jakarta Sans SemiBold" pitchFamily="2" charset="-18"/>
              </a:rPr>
              <a:t>ROZWOJU SPOŁECZEŃSTWA OBYWATELSKIEGO </a:t>
            </a:r>
            <a:r>
              <a:rPr lang="pl-PL" sz="900">
                <a:latin typeface="Plus Jakarta Sans" pitchFamily="2" charset="-18"/>
                <a:cs typeface="Plus Jakarta Sans" pitchFamily="2" charset="-18"/>
              </a:rPr>
              <a:t>W RAMACH RZĄDOWEGO PROGRAMU</a:t>
            </a:r>
          </a:p>
          <a:p>
            <a:r>
              <a:rPr lang="pl-PL" sz="900">
                <a:latin typeface="Plus Jakarta Sans" pitchFamily="2" charset="-18"/>
                <a:cs typeface="Plus Jakarta Sans" pitchFamily="2" charset="-18"/>
              </a:rPr>
              <a:t>WSPARCIA ORGANIZACJI POZARZĄDOWYCH MOC MAŁYCH SPOŁECZNOŚCI</a:t>
            </a:r>
          </a:p>
        </p:txBody>
      </p:sp>
    </p:spTree>
    <p:extLst>
      <p:ext uri="{BB962C8B-B14F-4D97-AF65-F5344CB8AC3E}">
        <p14:creationId xmlns:p14="http://schemas.microsoft.com/office/powerpoint/2010/main" val="247841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8CC64191-D394-3AC9-1792-A7C2923D67B5}"/>
              </a:ext>
            </a:extLst>
          </p:cNvPr>
          <p:cNvSpPr/>
          <p:nvPr userDrawn="1"/>
        </p:nvSpPr>
        <p:spPr>
          <a:xfrm>
            <a:off x="0" y="1"/>
            <a:ext cx="12192000" cy="1371600"/>
          </a:xfrm>
          <a:prstGeom prst="rect">
            <a:avLst/>
          </a:prstGeom>
          <a:solidFill>
            <a:srgbClr val="F3F1E8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27ECEE52-7060-650E-60EC-0478B0F4B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21" y="370220"/>
            <a:ext cx="3353275" cy="63081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8719CBD3-BC3F-5572-4BF1-41C6FAAA77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8290" y="366465"/>
            <a:ext cx="1113489" cy="634569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FE4285FC-4170-0014-8384-63539A2792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78968" y="373092"/>
            <a:ext cx="6235100" cy="630814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54644A87-54CA-D9DF-601B-B628B16605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29650" y="6118838"/>
            <a:ext cx="3192128" cy="3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6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0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granty@lodzka.zhp.pl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mailto:granty@lodzka.zhp.p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lodzka.zhp.pl/mmd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odzka.zhp.pl/mmds/plikownia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lodzka.zhp.pl/mmds/plikownia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mailto:granty@lodzka.zhp.p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ole tekstowe 28">
            <a:extLst>
              <a:ext uri="{FF2B5EF4-FFF2-40B4-BE49-F238E27FC236}">
                <a16:creationId xmlns:a16="http://schemas.microsoft.com/office/drawing/2014/main" id="{A7D21A43-B2D3-CD7C-5124-A73EE73A100A}"/>
              </a:ext>
            </a:extLst>
          </p:cNvPr>
          <p:cNvSpPr txBox="1"/>
          <p:nvPr/>
        </p:nvSpPr>
        <p:spPr>
          <a:xfrm>
            <a:off x="370220" y="2268000"/>
            <a:ext cx="4963779" cy="17235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pl-PL" sz="4400">
                <a:solidFill>
                  <a:schemeClr val="tx2"/>
                </a:solidFill>
                <a:latin typeface="Parkinsans ExtraBold" pitchFamily="2" charset="0"/>
              </a:rPr>
              <a:t>SPRAWOZDANIE</a:t>
            </a:r>
          </a:p>
          <a:p>
            <a:pPr algn="ctr"/>
            <a:r>
              <a:rPr lang="pl-PL" sz="4400">
                <a:solidFill>
                  <a:schemeClr val="tx2"/>
                </a:solidFill>
                <a:latin typeface="Parkinsans ExtraBold" pitchFamily="2" charset="0"/>
              </a:rPr>
              <a:t>MMDS</a:t>
            </a:r>
          </a:p>
          <a:p>
            <a:pPr algn="ctr"/>
            <a:r>
              <a:rPr lang="pl-PL" sz="2400">
                <a:solidFill>
                  <a:schemeClr val="tx2"/>
                </a:solidFill>
                <a:latin typeface="Parkinsans ExtraBold" pitchFamily="2" charset="0"/>
              </a:rPr>
              <a:t>Krok po kroku</a:t>
            </a:r>
          </a:p>
        </p:txBody>
      </p:sp>
    </p:spTree>
    <p:extLst>
      <p:ext uri="{BB962C8B-B14F-4D97-AF65-F5344CB8AC3E}">
        <p14:creationId xmlns:p14="http://schemas.microsoft.com/office/powerpoint/2010/main" val="1570650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C374D-B1D2-6169-E16B-01E361B29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8AD1BB34-071C-BFE1-4A29-DEE0602DEE6E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DB6E5499-6E75-EBFF-24AE-16E89EB60AE3}"/>
              </a:ext>
            </a:extLst>
          </p:cNvPr>
          <p:cNvSpPr txBox="1"/>
          <p:nvPr/>
        </p:nvSpPr>
        <p:spPr>
          <a:xfrm>
            <a:off x="370226" y="2999465"/>
            <a:ext cx="5561682" cy="25853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l-PL" sz="1400">
                <a:solidFill>
                  <a:srgbClr val="3C2258"/>
                </a:solidFill>
                <a:ea typeface="+mn-lt"/>
                <a:cs typeface="+mn-lt"/>
              </a:rPr>
              <a:t>Sprawozdanie w systemie </a:t>
            </a:r>
            <a:r>
              <a:rPr lang="pl-PL" sz="1400" err="1">
                <a:solidFill>
                  <a:srgbClr val="3C2258"/>
                </a:solidFill>
                <a:ea typeface="+mn-lt"/>
                <a:cs typeface="+mn-lt"/>
              </a:rPr>
              <a:t>Witkac</a:t>
            </a:r>
            <a:r>
              <a:rPr lang="pl-PL" sz="1400">
                <a:solidFill>
                  <a:srgbClr val="3C2258"/>
                </a:solidFill>
                <a:ea typeface="+mn-lt"/>
                <a:cs typeface="+mn-lt"/>
              </a:rPr>
              <a:t> należy złożyć do 30 dni od zakończenia realizacji zadania</a:t>
            </a:r>
          </a:p>
          <a:p>
            <a:pPr algn="just"/>
            <a:endParaRPr lang="pl-PL" sz="1400">
              <a:solidFill>
                <a:srgbClr val="3C2258"/>
              </a:solidFill>
              <a:ea typeface="+mn-lt"/>
              <a:cs typeface="+mn-lt"/>
            </a:endParaRPr>
          </a:p>
          <a:p>
            <a:pPr algn="ctr"/>
            <a:r>
              <a:rPr lang="pl-PL" sz="1400">
                <a:solidFill>
                  <a:srgbClr val="FF0000"/>
                </a:solidFill>
                <a:ea typeface="+mn-lt"/>
                <a:cs typeface="+mn-lt"/>
              </a:rPr>
              <a:t>Przykład: okres realizacji zadania 10.09-31.10.2025 r. </a:t>
            </a:r>
          </a:p>
          <a:p>
            <a:pPr algn="ctr"/>
            <a:r>
              <a:rPr lang="pl-PL" sz="1400">
                <a:solidFill>
                  <a:srgbClr val="FF0000"/>
                </a:solidFill>
                <a:ea typeface="+mn-lt"/>
                <a:cs typeface="+mn-lt"/>
              </a:rPr>
              <a:t>Sprawozdanie w </a:t>
            </a:r>
            <a:r>
              <a:rPr lang="pl-PL" sz="1400" err="1">
                <a:solidFill>
                  <a:srgbClr val="FF0000"/>
                </a:solidFill>
                <a:ea typeface="+mn-lt"/>
                <a:cs typeface="+mn-lt"/>
              </a:rPr>
              <a:t>Witkac</a:t>
            </a:r>
            <a:r>
              <a:rPr lang="pl-PL" sz="1400">
                <a:solidFill>
                  <a:srgbClr val="FF0000"/>
                </a:solidFill>
                <a:ea typeface="+mn-lt"/>
                <a:cs typeface="+mn-lt"/>
              </a:rPr>
              <a:t> do 30.11.2025 r.</a:t>
            </a:r>
          </a:p>
          <a:p>
            <a:pPr algn="ctr"/>
            <a:endParaRPr lang="pl-PL" sz="1400">
              <a:solidFill>
                <a:srgbClr val="FF0000"/>
              </a:solidFill>
              <a:ea typeface="+mn-lt"/>
              <a:cs typeface="+mn-lt"/>
            </a:endParaRPr>
          </a:p>
          <a:p>
            <a:pPr algn="ctr"/>
            <a:r>
              <a:rPr lang="pl-PL" sz="1400">
                <a:ea typeface="+mn-lt"/>
                <a:cs typeface="+mn-lt"/>
              </a:rPr>
              <a:t>Od dnia złożenia sprawozdania jest 7 dni na dostarczenie:</a:t>
            </a:r>
          </a:p>
          <a:p>
            <a:pPr marL="285750" indent="-285750" algn="ctr">
              <a:buFont typeface="Calibri"/>
              <a:buChar char="-"/>
            </a:pPr>
            <a:r>
              <a:rPr lang="pl-PL" sz="1400">
                <a:ea typeface="+mn-lt"/>
                <a:cs typeface="+mn-lt"/>
              </a:rPr>
              <a:t>Wydrukowanej i podpisanej wersji sprawozdania do </a:t>
            </a:r>
          </a:p>
          <a:p>
            <a:pPr algn="ctr"/>
            <a:r>
              <a:rPr lang="pl-PL" sz="1400">
                <a:ea typeface="+mn-lt"/>
                <a:cs typeface="+mn-lt"/>
              </a:rPr>
              <a:t>ZHP Chorągwi Łódzkiej;</a:t>
            </a:r>
          </a:p>
          <a:p>
            <a:pPr marL="285750" indent="-285750" algn="ctr">
              <a:buFont typeface="Calibri"/>
              <a:buChar char="-"/>
            </a:pPr>
            <a:r>
              <a:rPr lang="pl-PL" sz="1400">
                <a:ea typeface="+mn-lt"/>
                <a:cs typeface="+mn-lt"/>
              </a:rPr>
              <a:t>Dostarczenie zestawienia finansowego wraz z fakturami;</a:t>
            </a:r>
          </a:p>
          <a:p>
            <a:pPr algn="ctr"/>
            <a:endParaRPr lang="pl-PL" sz="1400">
              <a:solidFill>
                <a:srgbClr val="FF0000"/>
              </a:solidFill>
              <a:ea typeface="+mn-lt"/>
              <a:cs typeface="+mn-lt"/>
            </a:endParaRPr>
          </a:p>
          <a:p>
            <a:pPr algn="ctr"/>
            <a:endParaRPr lang="pl-PL" sz="1400">
              <a:ea typeface="+mn-lt"/>
              <a:cs typeface="+mn-lt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6A918FE-762B-8CF1-F2E3-778D548010CE}"/>
              </a:ext>
            </a:extLst>
          </p:cNvPr>
          <p:cNvSpPr txBox="1"/>
          <p:nvPr/>
        </p:nvSpPr>
        <p:spPr>
          <a:xfrm>
            <a:off x="370224" y="2018387"/>
            <a:ext cx="513522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Terminy</a:t>
            </a:r>
          </a:p>
        </p:txBody>
      </p:sp>
      <p:pic>
        <p:nvPicPr>
          <p:cNvPr id="32" name="Obraz 31" descr="Obraz zawierający osoba, ubrania, na wolnym powietrzu, budynek&#10;&#10;Zawartość wygenerowana przez AI może być niepoprawna.">
            <a:extLst>
              <a:ext uri="{FF2B5EF4-FFF2-40B4-BE49-F238E27FC236}">
                <a16:creationId xmlns:a16="http://schemas.microsoft.com/office/drawing/2014/main" id="{4984F2AC-39D0-EC48-BA2B-1F1172C02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4" r="7943" b="1656"/>
          <a:stretch>
            <a:fillRect/>
          </a:stretch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45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8286-3C6C-296D-1D74-AC1784756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ADA09433-6DD9-0A6E-6572-114FC4ACC00E}"/>
              </a:ext>
            </a:extLst>
          </p:cNvPr>
          <p:cNvSpPr/>
          <p:nvPr/>
        </p:nvSpPr>
        <p:spPr>
          <a:xfrm rot="16200000">
            <a:off x="8242965" y="-984745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47C5D37B-614A-538D-C5DD-219EC0576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9" t="2601" r="18829"/>
          <a:stretch>
            <a:fillRect/>
          </a:stretch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8E136EB0-A09B-3516-7A89-116AE3B32ED9}"/>
              </a:ext>
            </a:extLst>
          </p:cNvPr>
          <p:cNvSpPr txBox="1"/>
          <p:nvPr/>
        </p:nvSpPr>
        <p:spPr>
          <a:xfrm>
            <a:off x="6268425" y="1982929"/>
            <a:ext cx="3967433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  <a:latin typeface="Parkinsans ExtraBold" pitchFamily="2" charset="0"/>
              </a:rPr>
              <a:t>Etapy sprawozdań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A5105744-DB01-1C17-4F45-93DB13660B0F}"/>
              </a:ext>
            </a:extLst>
          </p:cNvPr>
          <p:cNvSpPr txBox="1"/>
          <p:nvPr/>
        </p:nvSpPr>
        <p:spPr>
          <a:xfrm>
            <a:off x="6268425" y="3128525"/>
            <a:ext cx="5561682" cy="32316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AutoNum type="arabicPeriod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Etap – uzupełnienie sprawozdania w elektronicznym systemie </a:t>
            </a:r>
            <a:r>
              <a:rPr lang="pl-PL" sz="1400" err="1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Witkac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.</a:t>
            </a:r>
            <a:endParaRPr lang="pl-PL">
              <a:latin typeface="Plus Jakarta Sans"/>
            </a:endParaRPr>
          </a:p>
          <a:p>
            <a:pPr marL="342900" indent="-342900" algn="just">
              <a:buAutoNum type="arabicPeriod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Etap – </a:t>
            </a:r>
            <a:r>
              <a:rPr lang="pl-PL" sz="1400">
                <a:solidFill>
                  <a:srgbClr val="3C2258"/>
                </a:solidFill>
                <a:latin typeface="Plus Jakarta Sans"/>
                <a:ea typeface="+mn-lt"/>
                <a:cs typeface="+mn-lt"/>
              </a:rPr>
              <a:t>podpisanie i dostarczenie do biura Operatora sprawozdania wygenerowanego z systemu;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+mn-lt"/>
              </a:rPr>
              <a:t> Uzupełnienie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zestawienia finansowego, podpisanie i dostarczenie do biura Operatora wraz z oryginałami/kopiami (w zależności od beneficjenta) faktur oraz wnioskiem o zaliczkę (dot. GN). Dostarczenie list obecności i innych materiałów potwierdzających wykonanie rezultatu, które są w wersji papierowej.</a:t>
            </a:r>
            <a:endParaRPr lang="pl-PL">
              <a:latin typeface="Plus Jakarta Sans"/>
            </a:endParaRPr>
          </a:p>
          <a:p>
            <a:pPr marL="342900" indent="-342900" algn="just">
              <a:buAutoNum type="arabicPeriod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Etap – przesłanie na e-mail 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  <a:hlinkClick r:id="rId3"/>
              </a:rPr>
              <a:t>granty@lodzka.zhp.pl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materiałów promocyjnych oraz potwierdzających rezultaty (np. zdjęcia </a:t>
            </a:r>
            <a:r>
              <a:rPr lang="pl-PL" sz="1400" err="1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ologowanego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zakupionego sprzętu: laptop, drukarka, nagłośnienie itp.). </a:t>
            </a:r>
          </a:p>
          <a:p>
            <a:pPr algn="just"/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Po sprawdzeniu dokumentów przez Operatora zostanie wysłany </a:t>
            </a:r>
            <a:br>
              <a:rPr lang="pl-PL" sz="1400">
                <a:latin typeface="Plus Jakarta Sans"/>
                <a:cs typeface="Plus Jakarta Sans" pitchFamily="2" charset="-18"/>
              </a:rPr>
            </a:b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e-mail z informacją o rozliczeniu </a:t>
            </a:r>
            <a:r>
              <a:rPr lang="pl-PL" sz="1400" err="1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mikrograntów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lub wezwanie do poprawek.</a:t>
            </a:r>
          </a:p>
          <a:p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5348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49361-1899-363D-60C2-55EA7B89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369ABD44-EBEF-9565-DE8C-A01A1011081F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CDDA9529-9FFC-8E9E-A019-BF8F1C9D59DA}"/>
              </a:ext>
            </a:extLst>
          </p:cNvPr>
          <p:cNvSpPr txBox="1"/>
          <p:nvPr/>
        </p:nvSpPr>
        <p:spPr>
          <a:xfrm>
            <a:off x="370226" y="2999465"/>
            <a:ext cx="5561682" cy="280076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Uzupełnione sprawozdanie w </a:t>
            </a:r>
            <a:r>
              <a:rPr lang="pl-PL" sz="1400" err="1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Witkac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podpisane przez beneficjentów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Zestawienie finansowe podpisane przez </a:t>
            </a:r>
            <a:r>
              <a:rPr lang="pl-PL" sz="1400">
                <a:latin typeface="Plus Jakarta Sans"/>
                <a:cs typeface="Plus Jakarta Sans" pitchFamily="2" charset="-18"/>
              </a:rPr>
              <a:t>beneficjentów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Faktury:</a:t>
            </a:r>
          </a:p>
          <a:p>
            <a:pPr algn="just"/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	</a:t>
            </a:r>
            <a:r>
              <a:rPr lang="pl-PL" sz="1400" u="sng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oryginały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 – grupy nieformalne samodzielne</a:t>
            </a:r>
          </a:p>
          <a:p>
            <a:pPr algn="just"/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	</a:t>
            </a:r>
            <a:r>
              <a:rPr lang="pl-PL" sz="1400" u="sng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kopie za zgodność z oryginałem 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– grupy nieformalne z 	Patronem oraz małe i średnie lokalne organizacje 	pozarządowe</a:t>
            </a:r>
            <a:endParaRPr lang="pl-PL" sz="1400">
              <a:latin typeface="Plus Jakarta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Oryginał wniosku o zaliczkę – grupy nieformalne samodzielne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Materiały promocyjne oraz potwierdzające rezultaty: np. plakaty, ulotki, listy uczestników, ankiety, itp. wysłane na e-mail: 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  <a:hlinkClick r:id="rId2"/>
              </a:rPr>
              <a:t>granty@lodzka.zhp.pl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 </a:t>
            </a:r>
            <a:endParaRPr lang="pl-PL" sz="1400">
              <a:latin typeface="Plus Jakarta Sans"/>
            </a:endParaRPr>
          </a:p>
          <a:p>
            <a:pPr algn="just"/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A4272637-77BF-F4DA-85C4-3A3131C643EC}"/>
              </a:ext>
            </a:extLst>
          </p:cNvPr>
          <p:cNvSpPr txBox="1"/>
          <p:nvPr/>
        </p:nvSpPr>
        <p:spPr>
          <a:xfrm>
            <a:off x="370224" y="2018387"/>
            <a:ext cx="513522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Lista dokumentów</a:t>
            </a: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C14C1428-7523-49FE-5B07-73A6DB95E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5" b="5115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3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E29D0-7725-2417-8D56-EF624D683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1DE5E529-3D17-34EC-58FE-9D8E1D103F5C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8C8A3F6E-E397-FD29-46E3-D54207037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8" r="16758"/>
          <a:stretch/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999685A5-25BD-E73A-ED64-BF8E55CAD24F}"/>
              </a:ext>
            </a:extLst>
          </p:cNvPr>
          <p:cNvSpPr txBox="1"/>
          <p:nvPr/>
        </p:nvSpPr>
        <p:spPr>
          <a:xfrm>
            <a:off x="6268425" y="2233300"/>
            <a:ext cx="3117585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</a:rPr>
              <a:t>Opis na fakturach</a:t>
            </a:r>
            <a:endParaRPr lang="pl-PL"/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E10E1EB9-C4DE-4A1E-2E9D-8DDF4A13AEA0}"/>
              </a:ext>
            </a:extLst>
          </p:cNvPr>
          <p:cNvSpPr txBox="1"/>
          <p:nvPr/>
        </p:nvSpPr>
        <p:spPr>
          <a:xfrm>
            <a:off x="5368018" y="3375764"/>
            <a:ext cx="6656968" cy="38779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 fontAlgn="base"/>
            <a:r>
              <a:rPr lang="pl-PL" sz="1600"/>
              <a:t>Zakup dotyczy realizacji działań w ramach projektu: “Mała Moc - Duża Sprawczość” pt.: </a:t>
            </a:r>
            <a:r>
              <a:rPr lang="pl-PL" sz="1600">
                <a:highlight>
                  <a:srgbClr val="00FFFF"/>
                </a:highlight>
              </a:rPr>
              <a:t>(nazwa projektu)</a:t>
            </a:r>
            <a:r>
              <a:rPr lang="pl-PL" sz="1600"/>
              <a:t> finansowanego ze środków Narodowego Instytutu Wolności - Centrum Rozwoju Społeczeństwa Obywatelskiego w ramach rządowego programu wsparcia organizacji pozarządowych Moc Małych Społeczności, zgodnie z </a:t>
            </a:r>
            <a:r>
              <a:rPr lang="pl-PL" sz="1600">
                <a:highlight>
                  <a:srgbClr val="00FFFF"/>
                </a:highlight>
              </a:rPr>
              <a:t>umową nr .... z dnia .... </a:t>
            </a:r>
          </a:p>
          <a:p>
            <a:pPr algn="just" fontAlgn="base"/>
            <a:r>
              <a:rPr lang="pl-PL" sz="1600"/>
              <a:t>Kwota: .... - dotyczy działania </a:t>
            </a:r>
            <a:r>
              <a:rPr lang="pl-PL" sz="1600">
                <a:highlight>
                  <a:srgbClr val="00FFFF"/>
                </a:highlight>
              </a:rPr>
              <a:t>(numer z kosztorysu nazwa) </a:t>
            </a:r>
            <a:r>
              <a:rPr lang="pl-PL" sz="1600"/>
              <a:t>zgodnie z kosztorysem projektu. </a:t>
            </a:r>
          </a:p>
          <a:p>
            <a:pPr algn="just" fontAlgn="base"/>
            <a:endParaRPr lang="pl-PL" sz="1600"/>
          </a:p>
          <a:p>
            <a:pPr algn="just" fontAlgn="base"/>
            <a:r>
              <a:rPr lang="pl-PL" sz="1600"/>
              <a:t>Sprawdzono pod względem merytorycznym data ............ podpis .................. </a:t>
            </a:r>
          </a:p>
          <a:p>
            <a:pPr algn="just" fontAlgn="base"/>
            <a:r>
              <a:rPr lang="pl-PL" sz="1600"/>
              <a:t>Sprawdzono pod względem formalnym i rachunkowym data ..................... podpis .............................. </a:t>
            </a:r>
          </a:p>
          <a:p>
            <a:pPr algn="just" fontAlgn="base"/>
            <a:endParaRPr lang="pl-PL"/>
          </a:p>
          <a:p>
            <a:pPr marL="285750" indent="-285750" algn="just">
              <a:buFont typeface="Calibri"/>
              <a:buChar char="-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Calibri"/>
              <a:buChar char="-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Calibri" panose="020B0604020202020204" pitchFamily="34" charset="0"/>
              <a:buChar char="-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701127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2610E-E941-DF4F-EA08-AF47CC5B3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747FF22E-72CA-9D7E-4036-DD2A90BC3B54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234B4F1B-8207-96A3-915E-3A2BE859352C}"/>
              </a:ext>
            </a:extLst>
          </p:cNvPr>
          <p:cNvSpPr txBox="1"/>
          <p:nvPr/>
        </p:nvSpPr>
        <p:spPr>
          <a:xfrm>
            <a:off x="370226" y="2999465"/>
            <a:ext cx="5561682" cy="33547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algn="ctr" fontAlgn="base"/>
            <a:r>
              <a:rPr lang="pl-PL" b="1"/>
              <a:t>ZWIĄZEK HARCERSTWA POLSKIEGO </a:t>
            </a:r>
          </a:p>
          <a:p>
            <a:pPr algn="ctr" fontAlgn="base"/>
            <a:r>
              <a:rPr lang="pl-PL" b="1"/>
              <a:t>CHORĄGIEW ŁÓDZKA</a:t>
            </a:r>
            <a:r>
              <a:rPr lang="pl-PL"/>
              <a:t> </a:t>
            </a:r>
          </a:p>
          <a:p>
            <a:pPr algn="ctr" fontAlgn="base"/>
            <a:r>
              <a:rPr lang="pl-PL" b="1"/>
              <a:t>UL. STEFANOWSKIEGO 19</a:t>
            </a:r>
            <a:r>
              <a:rPr lang="pl-PL"/>
              <a:t> </a:t>
            </a:r>
          </a:p>
          <a:p>
            <a:pPr algn="ctr" fontAlgn="base"/>
            <a:r>
              <a:rPr lang="pl-PL" b="1"/>
              <a:t>90-537 ŁÓDŹ</a:t>
            </a:r>
            <a:r>
              <a:rPr lang="pl-PL"/>
              <a:t> </a:t>
            </a:r>
          </a:p>
          <a:p>
            <a:pPr algn="ctr" fontAlgn="base"/>
            <a:r>
              <a:rPr lang="pl-PL" b="1"/>
              <a:t>NIP: 727-012-60-45</a:t>
            </a:r>
            <a:r>
              <a:rPr lang="pl-PL"/>
              <a:t> </a:t>
            </a:r>
          </a:p>
          <a:p>
            <a:pPr algn="ctr"/>
            <a:endParaRPr lang="pl-PL">
              <a:solidFill>
                <a:srgbClr val="3C2258"/>
              </a:solidFill>
              <a:latin typeface="Aptos"/>
              <a:cs typeface="Plus Jakarta Sans" pitchFamily="2" charset="-18"/>
            </a:endParaRPr>
          </a:p>
          <a:p>
            <a:pPr algn="ctr"/>
            <a:r>
              <a:rPr lang="pl-PL">
                <a:solidFill>
                  <a:srgbClr val="3C2258"/>
                </a:solidFill>
                <a:latin typeface="Aptos"/>
                <a:cs typeface="Plus Jakarta Sans" pitchFamily="2" charset="-18"/>
              </a:rPr>
              <a:t>(sprawdźcie poprawność danych na fakturze przed przekazaniem ich nam – w razie błędów prosimy o kontakt)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3B875C3-90CC-2EEE-A2FD-A1D671A07484}"/>
              </a:ext>
            </a:extLst>
          </p:cNvPr>
          <p:cNvSpPr txBox="1"/>
          <p:nvPr/>
        </p:nvSpPr>
        <p:spPr>
          <a:xfrm>
            <a:off x="370223" y="2018387"/>
            <a:ext cx="551964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Dane na fakturach (GN)</a:t>
            </a: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8D1130D5-10CC-BFB3-A7A3-4508010C5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r="5268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0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C0401-56D2-EB5A-8D40-11C82BE3A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588F82C1-F5D4-1581-C2CA-B929E98A4BD9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 descr="Zbliżenie dokumentów na biurku">
            <a:extLst>
              <a:ext uri="{FF2B5EF4-FFF2-40B4-BE49-F238E27FC236}">
                <a16:creationId xmlns:a16="http://schemas.microsoft.com/office/drawing/2014/main" id="{7B0CCA72-9A46-7F40-90A9-001C3A0FB4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56" r="24356"/>
          <a:stretch/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CC866BF0-F241-5EEC-82BF-C5A8D9DB52A0}"/>
              </a:ext>
            </a:extLst>
          </p:cNvPr>
          <p:cNvSpPr txBox="1"/>
          <p:nvPr/>
        </p:nvSpPr>
        <p:spPr>
          <a:xfrm>
            <a:off x="6268425" y="2233300"/>
            <a:ext cx="1450718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  <a:latin typeface="Parkinsans ExtraBold" pitchFamily="2" charset="0"/>
              </a:rPr>
              <a:t>Koszty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CBE06BC-F435-E0A9-7276-B3755107105F}"/>
              </a:ext>
            </a:extLst>
          </p:cNvPr>
          <p:cNvSpPr txBox="1"/>
          <p:nvPr/>
        </p:nvSpPr>
        <p:spPr>
          <a:xfrm>
            <a:off x="6268425" y="3531296"/>
            <a:ext cx="5561682" cy="215443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Koszt z wniosku = dokument potwierdzający jego wydanie (faktura, rachunek, umowa, paragon z NIP, koszty podróży)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Wydatkowanie zgodne z budżetem, nie można dokładać nowych pozycji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Można robić przesunięcia do 20%, każde inne należy zgłosić mailowo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Wydatkujemy tak, aby nie został nawet 1 grosz w danej pozycji do zwrotu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W </a:t>
            </a:r>
            <a:r>
              <a:rPr lang="pl-PL" sz="1400" err="1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Witkacu</a:t>
            </a:r>
            <a:r>
              <a:rPr lang="pl-PL" sz="1400">
                <a:solidFill>
                  <a:srgbClr val="3C2258"/>
                </a:solidFill>
                <a:latin typeface="Plus Jakarta Sans"/>
                <a:cs typeface="Plus Jakarta Sans" pitchFamily="2" charset="-18"/>
              </a:rPr>
              <a:t>, w zakładce sprawozdania koszty muszą być zgodne z pulą pozyskanych środków - BRAK WKŁADU WŁASNEGO FINANSOWEGO!)</a:t>
            </a: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9704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202F7-F61D-0135-07EF-CA608780F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038BA6EF-5F2D-F7E8-6033-205D4DCA7691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4876A164-967C-1353-04D5-5B12E6CB2796}"/>
              </a:ext>
            </a:extLst>
          </p:cNvPr>
          <p:cNvSpPr txBox="1"/>
          <p:nvPr/>
        </p:nvSpPr>
        <p:spPr>
          <a:xfrm>
            <a:off x="370226" y="2999465"/>
            <a:ext cx="5561682" cy="2585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Wszystkie elementy wyposażenia, środki trwałe oraz materiały wytworzone w wyniku realizacji umowy, w szczególności publikacje, ulotki, materiały informacyjne, listy obecności, formularze zgłoszeniowe itp., powinny być oznaczone znakami Komitetu do spraw Pożytku Publicznego, NIW-CRSO, Programu oraz napisem: </a:t>
            </a:r>
            <a:r>
              <a:rPr lang="pl-PL" sz="1400" b="1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„Sfinansowano/Współfinansowano ze środków Narodowego Instytutu Wolności – Centrum Rozwoju Społeczeństwa Obywatelskiego w ramach Programu MOC MAŁYCH SPOŁECZNOŚCI.”, 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a także logotypem ZHP Chorągwi Łódzkiej i logotypem konkursowym. </a:t>
            </a:r>
          </a:p>
          <a:p>
            <a:pPr algn="just"/>
            <a:endParaRPr lang="pl-PL" sz="1400">
              <a:solidFill>
                <a:srgbClr val="3C2258"/>
              </a:solidFill>
              <a:latin typeface="Plus Jakarta Sans" pitchFamily="2" charset="-18"/>
              <a:cs typeface="Plus Jakarta Sans" pitchFamily="2" charset="-18"/>
            </a:endParaRPr>
          </a:p>
          <a:p>
            <a:pPr algn="just"/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Pliki dostępne na stronie 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  <a:hlinkClick r:id="rId2"/>
              </a:rPr>
              <a:t>www.lodzka.zhp.pl/mmds</a:t>
            </a:r>
            <a:r>
              <a:rPr lang="pl-PL" sz="1400">
                <a:solidFill>
                  <a:srgbClr val="3C2258"/>
                </a:solidFill>
                <a:latin typeface="Plus Jakarta Sans" pitchFamily="2" charset="-18"/>
                <a:cs typeface="Plus Jakarta Sans" pitchFamily="2" charset="-18"/>
              </a:rPr>
              <a:t> 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12A89CF-B112-7B6D-A10A-16FB47CD2329}"/>
              </a:ext>
            </a:extLst>
          </p:cNvPr>
          <p:cNvSpPr txBox="1"/>
          <p:nvPr/>
        </p:nvSpPr>
        <p:spPr>
          <a:xfrm>
            <a:off x="370223" y="2018387"/>
            <a:ext cx="551964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Promocja</a:t>
            </a: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A6F84378-CF66-1D2A-FA7E-614C88490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r="511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05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E1F85-6A60-86CF-64FD-3BFDB8DFC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CE2E48B7-D6E5-05A9-57E0-F738A26401D0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415D593B-C4A2-2FEE-1836-11EFF8FF2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787197D-C356-61B9-2D11-47859FFF2BF7}"/>
              </a:ext>
            </a:extLst>
          </p:cNvPr>
          <p:cNvSpPr txBox="1"/>
          <p:nvPr/>
        </p:nvSpPr>
        <p:spPr>
          <a:xfrm>
            <a:off x="6268425" y="2233300"/>
            <a:ext cx="3135474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  <a:latin typeface="Parkinsans ExtraBold" pitchFamily="2" charset="0"/>
              </a:rPr>
              <a:t>Sprawozdanie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12C24D6-464C-47EC-4254-F93A64ED8F53}"/>
              </a:ext>
            </a:extLst>
          </p:cNvPr>
          <p:cNvSpPr txBox="1"/>
          <p:nvPr/>
        </p:nvSpPr>
        <p:spPr>
          <a:xfrm>
            <a:off x="6268425" y="3531296"/>
            <a:ext cx="5561682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pl-PL" sz="1400" dirty="0">
                <a:latin typeface="Plus Jakarta Sans"/>
                <a:hlinkClick r:id="rId3"/>
              </a:rPr>
              <a:t>Wzór sprawozdania</a:t>
            </a:r>
            <a:endParaRPr lang="pl-PL" sz="1400" dirty="0">
              <a:latin typeface="Plus Jakarta Sans"/>
            </a:endParaRPr>
          </a:p>
        </p:txBody>
      </p:sp>
    </p:spTree>
    <p:extLst>
      <p:ext uri="{BB962C8B-B14F-4D97-AF65-F5344CB8AC3E}">
        <p14:creationId xmlns:p14="http://schemas.microsoft.com/office/powerpoint/2010/main" val="708270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21E67-F92C-7F56-81D2-7805F56F3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CAAF6537-BB02-3417-53A5-2ADFB574E9AB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17B5F7D3-9770-7CD1-1B36-BB56370A45C7}"/>
              </a:ext>
            </a:extLst>
          </p:cNvPr>
          <p:cNvSpPr txBox="1"/>
          <p:nvPr/>
        </p:nvSpPr>
        <p:spPr>
          <a:xfrm>
            <a:off x="370226" y="2999465"/>
            <a:ext cx="5561682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l-PL" sz="1400" dirty="0">
                <a:latin typeface="Plus Jakarta Sans"/>
                <a:cs typeface="Plus Jakarta Sans" pitchFamily="2" charset="-18"/>
                <a:hlinkClick r:id="rId2"/>
              </a:rPr>
              <a:t>Wzór zestawienia finansowego</a:t>
            </a:r>
            <a:endParaRPr lang="pl-PL" sz="1400" dirty="0">
              <a:latin typeface="Plus Jakarta Sans"/>
              <a:cs typeface="Plus Jakarta Sans" pitchFamily="2" charset="-18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775D802-0D84-8247-95D4-DB632F04BF65}"/>
              </a:ext>
            </a:extLst>
          </p:cNvPr>
          <p:cNvSpPr txBox="1"/>
          <p:nvPr/>
        </p:nvSpPr>
        <p:spPr>
          <a:xfrm>
            <a:off x="370223" y="2018387"/>
            <a:ext cx="551964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Zestawienie finansowe</a:t>
            </a:r>
          </a:p>
        </p:txBody>
      </p:sp>
      <p:pic>
        <p:nvPicPr>
          <p:cNvPr id="32" name="Obraz 31" descr="zdjęcie lotnicze malowania i pędzli na stole">
            <a:extLst>
              <a:ext uri="{FF2B5EF4-FFF2-40B4-BE49-F238E27FC236}">
                <a16:creationId xmlns:a16="http://schemas.microsoft.com/office/drawing/2014/main" id="{B0D1FC9B-AC9C-7B57-B1FB-66D4B2FDB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" b="2483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5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3BDA-246B-DF89-B31D-A8095ABCE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u góry 24">
            <a:extLst>
              <a:ext uri="{FF2B5EF4-FFF2-40B4-BE49-F238E27FC236}">
                <a16:creationId xmlns:a16="http://schemas.microsoft.com/office/drawing/2014/main" id="{8222E82D-ED8A-576D-5A3A-1BBD719A8A63}"/>
              </a:ext>
            </a:extLst>
          </p:cNvPr>
          <p:cNvSpPr/>
          <p:nvPr/>
        </p:nvSpPr>
        <p:spPr>
          <a:xfrm rot="16200000">
            <a:off x="8242965" y="-745259"/>
            <a:ext cx="1448507" cy="644956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7A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Obraz 19" descr="Pracownik mierzący drewno">
            <a:extLst>
              <a:ext uri="{FF2B5EF4-FFF2-40B4-BE49-F238E27FC236}">
                <a16:creationId xmlns:a16="http://schemas.microsoft.com/office/drawing/2014/main" id="{4812503A-5578-FC4D-5B9B-C45A3B945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5" r="16685"/>
          <a:stretch/>
        </p:blipFill>
        <p:spPr>
          <a:xfrm>
            <a:off x="370222" y="1741820"/>
            <a:ext cx="4743088" cy="4743088"/>
          </a:xfrm>
          <a:prstGeom prst="round2SameRect">
            <a:avLst>
              <a:gd name="adj1" fmla="val 50000"/>
              <a:gd name="adj2" fmla="val 0"/>
            </a:avLst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2A1F7768-96B0-3971-71C1-D42FB0D69C1F}"/>
              </a:ext>
            </a:extLst>
          </p:cNvPr>
          <p:cNvSpPr txBox="1"/>
          <p:nvPr/>
        </p:nvSpPr>
        <p:spPr>
          <a:xfrm>
            <a:off x="6268425" y="2233300"/>
            <a:ext cx="1265603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E3AFD1"/>
                </a:solidFill>
                <a:latin typeface="Plus Jakarta Sans"/>
              </a:rPr>
              <a:t>Ankieta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60993F1-4AA9-F471-57B2-E6B6358D3634}"/>
              </a:ext>
            </a:extLst>
          </p:cNvPr>
          <p:cNvSpPr txBox="1"/>
          <p:nvPr/>
        </p:nvSpPr>
        <p:spPr>
          <a:xfrm>
            <a:off x="5923280" y="3469640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/>
              <a:t>Po </a:t>
            </a:r>
            <a:r>
              <a:rPr lang="en-US" err="1"/>
              <a:t>rozliczeniu</a:t>
            </a:r>
            <a:r>
              <a:rPr lang="en-US"/>
              <a:t> </a:t>
            </a:r>
            <a:r>
              <a:rPr lang="en-US" err="1"/>
              <a:t>mikrograntów</a:t>
            </a:r>
            <a:r>
              <a:rPr lang="en-US"/>
              <a:t> </a:t>
            </a:r>
            <a:r>
              <a:rPr lang="en-US" err="1"/>
              <a:t>zostanie</a:t>
            </a:r>
            <a:r>
              <a:rPr lang="en-US"/>
              <a:t> </a:t>
            </a:r>
            <a:r>
              <a:rPr lang="en-US" err="1"/>
              <a:t>wysłana</a:t>
            </a:r>
            <a:r>
              <a:rPr lang="en-US"/>
              <a:t> </a:t>
            </a:r>
            <a:r>
              <a:rPr lang="en-US" err="1"/>
              <a:t>ankieta</a:t>
            </a:r>
            <a:r>
              <a:rPr lang="en-US"/>
              <a:t> </a:t>
            </a:r>
            <a:r>
              <a:rPr lang="en-US" err="1"/>
              <a:t>podsumowująca</a:t>
            </a:r>
            <a:r>
              <a:rPr lang="en-US"/>
              <a:t>.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1864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BE3B-8CEF-211F-2CC4-D5F0619E6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: zaokrąglone rogi u góry 27">
            <a:extLst>
              <a:ext uri="{FF2B5EF4-FFF2-40B4-BE49-F238E27FC236}">
                <a16:creationId xmlns:a16="http://schemas.microsoft.com/office/drawing/2014/main" id="{0487FCA0-12E5-3F83-BE55-6C91CA960A87}"/>
              </a:ext>
            </a:extLst>
          </p:cNvPr>
          <p:cNvSpPr/>
          <p:nvPr/>
        </p:nvSpPr>
        <p:spPr>
          <a:xfrm rot="5400000">
            <a:off x="2475416" y="-733594"/>
            <a:ext cx="981077" cy="59319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ED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F31BA82F-B983-8713-1079-3B7DD6FBA8C1}"/>
              </a:ext>
            </a:extLst>
          </p:cNvPr>
          <p:cNvSpPr txBox="1"/>
          <p:nvPr/>
        </p:nvSpPr>
        <p:spPr>
          <a:xfrm>
            <a:off x="370226" y="2999465"/>
            <a:ext cx="5561682" cy="25853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l-PL" sz="1400">
                <a:latin typeface="Plus Jakarta Sans"/>
                <a:cs typeface="Plus Jakarta Sans" pitchFamily="2" charset="-18"/>
              </a:rPr>
              <a:t>Masz pytania? Śmiało pytaj!</a:t>
            </a:r>
          </a:p>
          <a:p>
            <a:pPr algn="just"/>
            <a:endParaRPr lang="pl-PL" sz="1400"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latin typeface="Plus Jakarta Sans"/>
                <a:cs typeface="Plus Jakarta Sans" pitchFamily="2" charset="-18"/>
              </a:rPr>
              <a:t>Animatora lokalnego </a:t>
            </a:r>
            <a:endParaRPr lang="pl-PL" sz="1400">
              <a:latin typeface="Plus Jakarta Sans" pitchFamily="2" charset="-18"/>
              <a:cs typeface="Plus Jakarta Sans" pitchFamily="2" charset="-18"/>
            </a:endParaRPr>
          </a:p>
          <a:p>
            <a:pPr algn="just"/>
            <a:endParaRPr lang="pl-PL" sz="1400">
              <a:latin typeface="Plus Jakarta Sans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latin typeface="Plus Jakarta Sans"/>
                <a:cs typeface="Plus Jakarta Sans" pitchFamily="2" charset="-18"/>
              </a:rPr>
              <a:t>Asystenta ds. beneficjentów – Karola Przyrowskiego </a:t>
            </a:r>
            <a:r>
              <a:rPr lang="pl-PL" sz="1400">
                <a:latin typeface="Plus Jakarta Sans"/>
                <a:cs typeface="Plus Jakarta Sans" pitchFamily="2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granty@lodzka.zhp.pl</a:t>
            </a:r>
            <a:r>
              <a:rPr lang="pl-PL" sz="1400">
                <a:latin typeface="Plus Jakarta Sans"/>
                <a:cs typeface="Plus Jakarta Sans" pitchFamily="2" charset="-18"/>
              </a:rPr>
              <a:t> tel. 501  899 336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latin typeface="Plus Jakarta Sans"/>
                <a:cs typeface="Plus Jakarta Sans" pitchFamily="2" charset="-18"/>
              </a:rPr>
              <a:t>Koordynatorkę projektu – Karolinę </a:t>
            </a:r>
            <a:r>
              <a:rPr lang="pl-PL" sz="1400" err="1">
                <a:latin typeface="Plus Jakarta Sans"/>
                <a:cs typeface="Plus Jakarta Sans" pitchFamily="2" charset="-18"/>
              </a:rPr>
              <a:t>Bobrycką</a:t>
            </a:r>
            <a:r>
              <a:rPr lang="pl-PL" sz="1400">
                <a:latin typeface="Plus Jakarta Sans"/>
                <a:cs typeface="Plus Jakarta Sans" pitchFamily="2" charset="-18"/>
              </a:rPr>
              <a:t> </a:t>
            </a:r>
            <a:r>
              <a:rPr lang="pl-PL" sz="1400">
                <a:latin typeface="Plus Jakarta Sans"/>
                <a:cs typeface="Plus Jakarta Sans" pitchFamily="2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granty@lodzka.zhp.pl</a:t>
            </a:r>
            <a:r>
              <a:rPr lang="pl-PL" sz="1400">
                <a:latin typeface="Plus Jakarta Sans"/>
                <a:cs typeface="Plus Jakarta Sans" pitchFamily="2" charset="-18"/>
              </a:rPr>
              <a:t> tel. 513 582 000</a:t>
            </a:r>
          </a:p>
          <a:p>
            <a:pPr algn="just"/>
            <a:endParaRPr lang="pl-PL" sz="1400">
              <a:latin typeface="Plus Jakarta Sans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>
                <a:latin typeface="Plus Jakarta Sans"/>
                <a:cs typeface="Plus Jakarta Sans" pitchFamily="2" charset="-18"/>
              </a:rPr>
              <a:t>Specjalistka ds. Finansowych – Oliwia Kruczkowska – tel. 662 112 552</a:t>
            </a:r>
            <a:endParaRPr lang="pl-PL" sz="1400">
              <a:latin typeface="Plus Jakarta Sans" pitchFamily="2" charset="-18"/>
              <a:cs typeface="Plus Jakarta Sans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>
              <a:latin typeface="Plus Jakarta Sans" pitchFamily="2" charset="-18"/>
              <a:cs typeface="Plus Jakarta Sans" pitchFamily="2" charset="-18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8979CAD7-1A65-3A36-3094-BA469532AC4C}"/>
              </a:ext>
            </a:extLst>
          </p:cNvPr>
          <p:cNvSpPr txBox="1"/>
          <p:nvPr/>
        </p:nvSpPr>
        <p:spPr>
          <a:xfrm>
            <a:off x="370223" y="2018387"/>
            <a:ext cx="551964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3200">
                <a:solidFill>
                  <a:srgbClr val="3C2258"/>
                </a:solidFill>
                <a:latin typeface="Parkinsans ExtraBold" pitchFamily="2" charset="0"/>
              </a:rPr>
              <a:t>Wsparcie</a:t>
            </a:r>
          </a:p>
        </p:txBody>
      </p:sp>
      <p:pic>
        <p:nvPicPr>
          <p:cNvPr id="32" name="Obraz 31" descr="Businesswoman przy tablicy prowadząca spotkanie w sali konferencyjnej">
            <a:extLst>
              <a:ext uri="{FF2B5EF4-FFF2-40B4-BE49-F238E27FC236}">
                <a16:creationId xmlns:a16="http://schemas.microsoft.com/office/drawing/2014/main" id="{D38D6452-E8E8-0003-20F3-6E5AFC261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r="503"/>
          <a:stretch/>
        </p:blipFill>
        <p:spPr>
          <a:xfrm>
            <a:off x="6302128" y="1741820"/>
            <a:ext cx="5561681" cy="37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47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603FE-B29D-72B1-F4CE-749E74F91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ole tekstowe 28">
            <a:extLst>
              <a:ext uri="{FF2B5EF4-FFF2-40B4-BE49-F238E27FC236}">
                <a16:creationId xmlns:a16="http://schemas.microsoft.com/office/drawing/2014/main" id="{DCC4D6F8-CD8B-7686-3D47-C442AAE06624}"/>
              </a:ext>
            </a:extLst>
          </p:cNvPr>
          <p:cNvSpPr txBox="1"/>
          <p:nvPr/>
        </p:nvSpPr>
        <p:spPr>
          <a:xfrm>
            <a:off x="370220" y="2268000"/>
            <a:ext cx="4963779" cy="18466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pl-PL" sz="6000">
                <a:solidFill>
                  <a:schemeClr val="tx2"/>
                </a:solidFill>
                <a:latin typeface="Parkinsans ExtraBold" pitchFamily="2" charset="0"/>
              </a:rPr>
              <a:t>Czas na pytania!</a:t>
            </a:r>
          </a:p>
        </p:txBody>
      </p:sp>
    </p:spTree>
    <p:extLst>
      <p:ext uri="{BB962C8B-B14F-4D97-AF65-F5344CB8AC3E}">
        <p14:creationId xmlns:p14="http://schemas.microsoft.com/office/powerpoint/2010/main" val="182375370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MDS">
      <a:dk1>
        <a:srgbClr val="3C2258"/>
      </a:dk1>
      <a:lt1>
        <a:sysClr val="window" lastClr="FFFFFF"/>
      </a:lt1>
      <a:dk2>
        <a:srgbClr val="6859A3"/>
      </a:dk2>
      <a:lt2>
        <a:srgbClr val="F3F1E8"/>
      </a:lt2>
      <a:accent1>
        <a:srgbClr val="FED061"/>
      </a:accent1>
      <a:accent2>
        <a:srgbClr val="EC6726"/>
      </a:accent2>
      <a:accent3>
        <a:srgbClr val="37AB49"/>
      </a:accent3>
      <a:accent4>
        <a:srgbClr val="6859A3"/>
      </a:accent4>
      <a:accent5>
        <a:srgbClr val="E3AFD1"/>
      </a:accent5>
      <a:accent6>
        <a:srgbClr val="EC6726"/>
      </a:accent6>
      <a:hlink>
        <a:srgbClr val="37AB49"/>
      </a:hlink>
      <a:folHlink>
        <a:srgbClr val="EC6726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0CA81C1850EF48883F9E080FBA2B93" ma:contentTypeVersion="15" ma:contentTypeDescription="Utwórz nowy dokument." ma:contentTypeScope="" ma:versionID="00ef257220ecb416116146a7238d7f1d">
  <xsd:schema xmlns:xsd="http://www.w3.org/2001/XMLSchema" xmlns:xs="http://www.w3.org/2001/XMLSchema" xmlns:p="http://schemas.microsoft.com/office/2006/metadata/properties" xmlns:ns2="ccfab126-2ab1-443f-95e0-abc87324e377" xmlns:ns3="27b8b69b-e2b1-4f42-81cd-8a060c4a91f9" targetNamespace="http://schemas.microsoft.com/office/2006/metadata/properties" ma:root="true" ma:fieldsID="145a29543d2a81c994e8beaf3e575530" ns2:_="" ns3:_="">
    <xsd:import namespace="ccfab126-2ab1-443f-95e0-abc87324e377"/>
    <xsd:import namespace="27b8b69b-e2b1-4f42-81cd-8a060c4a91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ab126-2ab1-443f-95e0-abc87324e3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Tagi obrazów" ma:readOnly="false" ma:fieldId="{5cf76f15-5ced-4ddc-b409-7134ff3c332f}" ma:taxonomyMulti="true" ma:sspId="0cc9fac5-377b-40bd-b203-fbeec0745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b8b69b-e2b1-4f42-81cd-8a060c4a91f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5338776d-ac17-40e2-92dd-f957ef092380}" ma:internalName="TaxCatchAll" ma:showField="CatchAllData" ma:web="27b8b69b-e2b1-4f42-81cd-8a060c4a91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b8b69b-e2b1-4f42-81cd-8a060c4a91f9" xsi:nil="true"/>
    <lcf76f155ced4ddcb4097134ff3c332f xmlns="ccfab126-2ab1-443f-95e0-abc87324e37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FA6CCF5-A786-4ED0-AD6F-791586BC94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C30E5F-1766-40A1-8740-A4E250F31084}">
  <ds:schemaRefs>
    <ds:schemaRef ds:uri="27b8b69b-e2b1-4f42-81cd-8a060c4a91f9"/>
    <ds:schemaRef ds:uri="ccfab126-2ab1-443f-95e0-abc87324e37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F1AEE55-C129-49D0-9A3C-CB2ACFE0125A}">
  <ds:schemaRefs>
    <ds:schemaRef ds:uri="27b8b69b-e2b1-4f42-81cd-8a060c4a91f9"/>
    <ds:schemaRef ds:uri="ccfab126-2ab1-443f-95e0-abc87324e377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Office PowerPoint</Application>
  <PresentationFormat>Panoramiczny</PresentationFormat>
  <Paragraphs>76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Parkinsans ExtraBold</vt:lpstr>
      <vt:lpstr>Plus Jakarta Sans</vt:lpstr>
      <vt:lpstr>Plus Jakarta Sans SemiBold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Tomasz Jachimek</dc:creator>
  <cp:lastModifiedBy>Karolina Bobrycka</cp:lastModifiedBy>
  <cp:revision>2</cp:revision>
  <dcterms:created xsi:type="dcterms:W3CDTF">2025-07-21T13:10:42Z</dcterms:created>
  <dcterms:modified xsi:type="dcterms:W3CDTF">2025-10-17T10:36:20Z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0x010100B70CA81C1850EF48883F9E080FBA2B93</vt:lpwstr>
  </property>
  <property fmtid="{D5CDD505-2E9C-101B-9397-08002B2CF9AE}" pid="3" name="MediaServiceImageTags">
    <vt:lpwstr/>
  </property>
</Properties>
</file>