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60" r:id="rId6"/>
    <p:sldId id="257" r:id="rId7"/>
    <p:sldId id="262" r:id="rId8"/>
    <p:sldId id="263" r:id="rId9"/>
    <p:sldId id="264" r:id="rId10"/>
    <p:sldId id="272" r:id="rId11"/>
    <p:sldId id="266" r:id="rId12"/>
    <p:sldId id="265" r:id="rId13"/>
    <p:sldId id="269" r:id="rId14"/>
    <p:sldId id="270" r:id="rId15"/>
    <p:sldId id="271" r:id="rId16"/>
    <p:sldId id="261" r:id="rId17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A285315-DBE3-7A49-2B18-04068A902879}" name="Karolina Bobrycka" initials="KB" userId="S::karolina.bobrycka@zhp.pl::2eb81213-e962-4dc7-9e8a-bc9dd3156ce3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F1E8"/>
    <a:srgbClr val="3C2258"/>
    <a:srgbClr val="37AB49"/>
    <a:srgbClr val="EC6726"/>
    <a:srgbClr val="FED061"/>
    <a:srgbClr val="E3AF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3CBEA42-2F20-B690-6473-053D0DEC71D1}" v="7" dt="2025-08-12T21:58:33.67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1" d="100"/>
          <a:sy n="51" d="100"/>
        </p:scale>
        <p:origin x="1232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rolina Bobrycka" userId="S::karolina.bobrycka@zhp.pl::2eb81213-e962-4dc7-9e8a-bc9dd3156ce3" providerId="AD" clId="Web-{54EC1EC1-32D8-7343-6E63-FB92FC021166}"/>
    <pc:docChg chg="mod addSld delSld modSld">
      <pc:chgData name="Karolina Bobrycka" userId="S::karolina.bobrycka@zhp.pl::2eb81213-e962-4dc7-9e8a-bc9dd3156ce3" providerId="AD" clId="Web-{54EC1EC1-32D8-7343-6E63-FB92FC021166}" dt="2025-07-30T20:28:07.744" v="124"/>
      <pc:docMkLst>
        <pc:docMk/>
      </pc:docMkLst>
      <pc:sldChg chg="modSp">
        <pc:chgData name="Karolina Bobrycka" userId="S::karolina.bobrycka@zhp.pl::2eb81213-e962-4dc7-9e8a-bc9dd3156ce3" providerId="AD" clId="Web-{54EC1EC1-32D8-7343-6E63-FB92FC021166}" dt="2025-07-30T20:25:58.571" v="119" actId="20577"/>
        <pc:sldMkLst>
          <pc:docMk/>
          <pc:sldMk cId="3553483382" sldId="257"/>
        </pc:sldMkLst>
        <pc:spChg chg="mod">
          <ac:chgData name="Karolina Bobrycka" userId="S::karolina.bobrycka@zhp.pl::2eb81213-e962-4dc7-9e8a-bc9dd3156ce3" providerId="AD" clId="Web-{54EC1EC1-32D8-7343-6E63-FB92FC021166}" dt="2025-07-30T20:25:58.571" v="119" actId="20577"/>
          <ac:spMkLst>
            <pc:docMk/>
            <pc:sldMk cId="3553483382" sldId="257"/>
            <ac:spMk id="31" creationId="{A5105744-DB01-1C17-4F45-93DB13660B0F}"/>
          </ac:spMkLst>
        </pc:spChg>
      </pc:sldChg>
      <pc:sldChg chg="modSp">
        <pc:chgData name="Karolina Bobrycka" userId="S::karolina.bobrycka@zhp.pl::2eb81213-e962-4dc7-9e8a-bc9dd3156ce3" providerId="AD" clId="Web-{54EC1EC1-32D8-7343-6E63-FB92FC021166}" dt="2025-07-30T19:04:11.723" v="3" actId="20577"/>
        <pc:sldMkLst>
          <pc:docMk/>
          <pc:sldMk cId="3105545695" sldId="260"/>
        </pc:sldMkLst>
        <pc:spChg chg="mod">
          <ac:chgData name="Karolina Bobrycka" userId="S::karolina.bobrycka@zhp.pl::2eb81213-e962-4dc7-9e8a-bc9dd3156ce3" providerId="AD" clId="Web-{54EC1EC1-32D8-7343-6E63-FB92FC021166}" dt="2025-07-30T19:04:11.723" v="3" actId="20577"/>
          <ac:spMkLst>
            <pc:docMk/>
            <pc:sldMk cId="3105545695" sldId="260"/>
            <ac:spMk id="26" creationId="{DB6E5499-6E75-EBFF-24AE-16E89EB60AE3}"/>
          </ac:spMkLst>
        </pc:spChg>
      </pc:sldChg>
      <pc:sldChg chg="modSp">
        <pc:chgData name="Karolina Bobrycka" userId="S::karolina.bobrycka@zhp.pl::2eb81213-e962-4dc7-9e8a-bc9dd3156ce3" providerId="AD" clId="Web-{54EC1EC1-32D8-7343-6E63-FB92FC021166}" dt="2025-07-30T20:26:15.696" v="120" actId="20577"/>
        <pc:sldMkLst>
          <pc:docMk/>
          <pc:sldMk cId="3935438553" sldId="262"/>
        </pc:sldMkLst>
        <pc:spChg chg="mod">
          <ac:chgData name="Karolina Bobrycka" userId="S::karolina.bobrycka@zhp.pl::2eb81213-e962-4dc7-9e8a-bc9dd3156ce3" providerId="AD" clId="Web-{54EC1EC1-32D8-7343-6E63-FB92FC021166}" dt="2025-07-30T20:26:15.696" v="120" actId="20577"/>
          <ac:spMkLst>
            <pc:docMk/>
            <pc:sldMk cId="3935438553" sldId="262"/>
            <ac:spMk id="26" creationId="{CDDA9529-9FFC-8E9E-A019-BF8F1C9D59DA}"/>
          </ac:spMkLst>
        </pc:spChg>
      </pc:sldChg>
      <pc:sldChg chg="modSp">
        <pc:chgData name="Karolina Bobrycka" userId="S::karolina.bobrycka@zhp.pl::2eb81213-e962-4dc7-9e8a-bc9dd3156ce3" providerId="AD" clId="Web-{54EC1EC1-32D8-7343-6E63-FB92FC021166}" dt="2025-07-30T20:26:21.056" v="123" actId="20577"/>
        <pc:sldMkLst>
          <pc:docMk/>
          <pc:sldMk cId="3701127668" sldId="263"/>
        </pc:sldMkLst>
        <pc:spChg chg="mod">
          <ac:chgData name="Karolina Bobrycka" userId="S::karolina.bobrycka@zhp.pl::2eb81213-e962-4dc7-9e8a-bc9dd3156ce3" providerId="AD" clId="Web-{54EC1EC1-32D8-7343-6E63-FB92FC021166}" dt="2025-07-30T20:24:20.710" v="27" actId="20577"/>
          <ac:spMkLst>
            <pc:docMk/>
            <pc:sldMk cId="3701127668" sldId="263"/>
            <ac:spMk id="29" creationId="{999685A5-25BD-E73A-ED64-BF8E55CAD24F}"/>
          </ac:spMkLst>
        </pc:spChg>
        <pc:spChg chg="mod">
          <ac:chgData name="Karolina Bobrycka" userId="S::karolina.bobrycka@zhp.pl::2eb81213-e962-4dc7-9e8a-bc9dd3156ce3" providerId="AD" clId="Web-{54EC1EC1-32D8-7343-6E63-FB92FC021166}" dt="2025-07-30T20:26:21.056" v="123" actId="20577"/>
          <ac:spMkLst>
            <pc:docMk/>
            <pc:sldMk cId="3701127668" sldId="263"/>
            <ac:spMk id="31" creationId="{E10E1EB9-C4DE-4A1E-2E9D-8DDF4A13AEA0}"/>
          </ac:spMkLst>
        </pc:spChg>
      </pc:sldChg>
      <pc:sldChg chg="del">
        <pc:chgData name="Karolina Bobrycka" userId="S::karolina.bobrycka@zhp.pl::2eb81213-e962-4dc7-9e8a-bc9dd3156ce3" providerId="AD" clId="Web-{54EC1EC1-32D8-7343-6E63-FB92FC021166}" dt="2025-07-30T19:05:39.116" v="4"/>
        <pc:sldMkLst>
          <pc:docMk/>
          <pc:sldMk cId="189480199" sldId="268"/>
        </pc:sldMkLst>
      </pc:sldChg>
      <pc:sldChg chg="add replId">
        <pc:chgData name="Karolina Bobrycka" userId="S::karolina.bobrycka@zhp.pl::2eb81213-e962-4dc7-9e8a-bc9dd3156ce3" providerId="AD" clId="Web-{54EC1EC1-32D8-7343-6E63-FB92FC021166}" dt="2025-07-30T20:24:11.819" v="5"/>
        <pc:sldMkLst>
          <pc:docMk/>
          <pc:sldMk cId="2197044450" sldId="272"/>
        </pc:sldMkLst>
      </pc:sldChg>
    </pc:docChg>
  </pc:docChgLst>
  <pc:docChgLst>
    <pc:chgData name="Karolina Bobrycka" userId="S::karolina.bobrycka@zhp.pl::2eb81213-e962-4dc7-9e8a-bc9dd3156ce3" providerId="AD" clId="Web-{3188034A-C44D-DEF1-7910-F6939A84E97D}"/>
    <pc:docChg chg="modSld sldOrd">
      <pc:chgData name="Karolina Bobrycka" userId="S::karolina.bobrycka@zhp.pl::2eb81213-e962-4dc7-9e8a-bc9dd3156ce3" providerId="AD" clId="Web-{3188034A-C44D-DEF1-7910-F6939A84E97D}" dt="2025-07-31T18:25:29.228" v="406" actId="20577"/>
      <pc:docMkLst>
        <pc:docMk/>
      </pc:docMkLst>
      <pc:sldChg chg="modSp">
        <pc:chgData name="Karolina Bobrycka" userId="S::karolina.bobrycka@zhp.pl::2eb81213-e962-4dc7-9e8a-bc9dd3156ce3" providerId="AD" clId="Web-{3188034A-C44D-DEF1-7910-F6939A84E97D}" dt="2025-07-31T18:16:28.214" v="94" actId="20577"/>
        <pc:sldMkLst>
          <pc:docMk/>
          <pc:sldMk cId="3701127668" sldId="263"/>
        </pc:sldMkLst>
        <pc:spChg chg="mod">
          <ac:chgData name="Karolina Bobrycka" userId="S::karolina.bobrycka@zhp.pl::2eb81213-e962-4dc7-9e8a-bc9dd3156ce3" providerId="AD" clId="Web-{3188034A-C44D-DEF1-7910-F6939A84E97D}" dt="2025-07-31T18:16:28.214" v="94" actId="20577"/>
          <ac:spMkLst>
            <pc:docMk/>
            <pc:sldMk cId="3701127668" sldId="263"/>
            <ac:spMk id="31" creationId="{E10E1EB9-C4DE-4A1E-2E9D-8DDF4A13AEA0}"/>
          </ac:spMkLst>
        </pc:spChg>
      </pc:sldChg>
      <pc:sldChg chg="modSp ord">
        <pc:chgData name="Karolina Bobrycka" userId="S::karolina.bobrycka@zhp.pl::2eb81213-e962-4dc7-9e8a-bc9dd3156ce3" providerId="AD" clId="Web-{3188034A-C44D-DEF1-7910-F6939A84E97D}" dt="2025-07-31T18:18:00.155" v="141" actId="20577"/>
        <pc:sldMkLst>
          <pc:docMk/>
          <pc:sldMk cId="2396607470" sldId="264"/>
        </pc:sldMkLst>
        <pc:spChg chg="mod">
          <ac:chgData name="Karolina Bobrycka" userId="S::karolina.bobrycka@zhp.pl::2eb81213-e962-4dc7-9e8a-bc9dd3156ce3" providerId="AD" clId="Web-{3188034A-C44D-DEF1-7910-F6939A84E97D}" dt="2025-07-31T18:18:00.155" v="141" actId="20577"/>
          <ac:spMkLst>
            <pc:docMk/>
            <pc:sldMk cId="2396607470" sldId="264"/>
            <ac:spMk id="26" creationId="{234B4F1B-8207-96A3-915E-3A2BE859352C}"/>
          </ac:spMkLst>
        </pc:spChg>
      </pc:sldChg>
      <pc:sldChg chg="modSp">
        <pc:chgData name="Karolina Bobrycka" userId="S::karolina.bobrycka@zhp.pl::2eb81213-e962-4dc7-9e8a-bc9dd3156ce3" providerId="AD" clId="Web-{3188034A-C44D-DEF1-7910-F6939A84E97D}" dt="2025-07-31T18:25:29.228" v="406" actId="20577"/>
        <pc:sldMkLst>
          <pc:docMk/>
          <pc:sldMk cId="3187257310" sldId="269"/>
        </pc:sldMkLst>
        <pc:spChg chg="mod">
          <ac:chgData name="Karolina Bobrycka" userId="S::karolina.bobrycka@zhp.pl::2eb81213-e962-4dc7-9e8a-bc9dd3156ce3" providerId="AD" clId="Web-{3188034A-C44D-DEF1-7910-F6939A84E97D}" dt="2025-07-31T18:25:29.228" v="406" actId="20577"/>
          <ac:spMkLst>
            <pc:docMk/>
            <pc:sldMk cId="3187257310" sldId="269"/>
            <ac:spMk id="26" creationId="{17B5F7D3-9770-7CD1-1B36-BB56370A45C7}"/>
          </ac:spMkLst>
        </pc:spChg>
      </pc:sldChg>
      <pc:sldChg chg="modSp">
        <pc:chgData name="Karolina Bobrycka" userId="S::karolina.bobrycka@zhp.pl::2eb81213-e962-4dc7-9e8a-bc9dd3156ce3" providerId="AD" clId="Web-{3188034A-C44D-DEF1-7910-F6939A84E97D}" dt="2025-07-31T18:23:58.351" v="372"/>
        <pc:sldMkLst>
          <pc:docMk/>
          <pc:sldMk cId="2197044450" sldId="272"/>
        </pc:sldMkLst>
      </pc:sldChg>
    </pc:docChg>
  </pc:docChgLst>
  <pc:docChgLst>
    <pc:chgData name="Karolina Bobrycka" userId="S::karolina.bobrycka@zhp.pl::2eb81213-e962-4dc7-9e8a-bc9dd3156ce3" providerId="AD" clId="Web-{FB3E5B85-CCF3-CFF5-A3C6-3FDDA1A99B44}"/>
    <pc:docChg chg="modSld">
      <pc:chgData name="Karolina Bobrycka" userId="S::karolina.bobrycka@zhp.pl::2eb81213-e962-4dc7-9e8a-bc9dd3156ce3" providerId="AD" clId="Web-{FB3E5B85-CCF3-CFF5-A3C6-3FDDA1A99B44}" dt="2025-08-10T19:26:10.607" v="108" actId="20577"/>
      <pc:docMkLst>
        <pc:docMk/>
      </pc:docMkLst>
      <pc:sldChg chg="modSp">
        <pc:chgData name="Karolina Bobrycka" userId="S::karolina.bobrycka@zhp.pl::2eb81213-e962-4dc7-9e8a-bc9dd3156ce3" providerId="AD" clId="Web-{FB3E5B85-CCF3-CFF5-A3C6-3FDDA1A99B44}" dt="2025-08-10T17:54:58.902" v="74" actId="20577"/>
        <pc:sldMkLst>
          <pc:docMk/>
          <pc:sldMk cId="3105545695" sldId="260"/>
        </pc:sldMkLst>
        <pc:spChg chg="mod">
          <ac:chgData name="Karolina Bobrycka" userId="S::karolina.bobrycka@zhp.pl::2eb81213-e962-4dc7-9e8a-bc9dd3156ce3" providerId="AD" clId="Web-{FB3E5B85-CCF3-CFF5-A3C6-3FDDA1A99B44}" dt="2025-08-10T17:54:58.902" v="74" actId="20577"/>
          <ac:spMkLst>
            <pc:docMk/>
            <pc:sldMk cId="3105545695" sldId="260"/>
            <ac:spMk id="26" creationId="{DB6E5499-6E75-EBFF-24AE-16E89EB60AE3}"/>
          </ac:spMkLst>
        </pc:spChg>
        <pc:spChg chg="mod">
          <ac:chgData name="Karolina Bobrycka" userId="S::karolina.bobrycka@zhp.pl::2eb81213-e962-4dc7-9e8a-bc9dd3156ce3" providerId="AD" clId="Web-{FB3E5B85-CCF3-CFF5-A3C6-3FDDA1A99B44}" dt="2025-08-10T17:50:53.836" v="20" actId="20577"/>
          <ac:spMkLst>
            <pc:docMk/>
            <pc:sldMk cId="3105545695" sldId="260"/>
            <ac:spMk id="29" creationId="{F6A918FE-762B-8CF1-F2E3-778D548010CE}"/>
          </ac:spMkLst>
        </pc:spChg>
      </pc:sldChg>
      <pc:sldChg chg="modSp">
        <pc:chgData name="Karolina Bobrycka" userId="S::karolina.bobrycka@zhp.pl::2eb81213-e962-4dc7-9e8a-bc9dd3156ce3" providerId="AD" clId="Web-{FB3E5B85-CCF3-CFF5-A3C6-3FDDA1A99B44}" dt="2025-08-10T17:47:49.973" v="13" actId="20577"/>
        <pc:sldMkLst>
          <pc:docMk/>
          <pc:sldMk cId="3701127668" sldId="263"/>
        </pc:sldMkLst>
        <pc:spChg chg="mod">
          <ac:chgData name="Karolina Bobrycka" userId="S::karolina.bobrycka@zhp.pl::2eb81213-e962-4dc7-9e8a-bc9dd3156ce3" providerId="AD" clId="Web-{FB3E5B85-CCF3-CFF5-A3C6-3FDDA1A99B44}" dt="2025-08-10T17:47:49.973" v="13" actId="20577"/>
          <ac:spMkLst>
            <pc:docMk/>
            <pc:sldMk cId="3701127668" sldId="263"/>
            <ac:spMk id="31" creationId="{E10E1EB9-C4DE-4A1E-2E9D-8DDF4A13AEA0}"/>
          </ac:spMkLst>
        </pc:spChg>
      </pc:sldChg>
      <pc:sldChg chg="modSp modCm">
        <pc:chgData name="Karolina Bobrycka" userId="S::karolina.bobrycka@zhp.pl::2eb81213-e962-4dc7-9e8a-bc9dd3156ce3" providerId="AD" clId="Web-{FB3E5B85-CCF3-CFF5-A3C6-3FDDA1A99B44}" dt="2025-08-10T18:00:03.561" v="86" actId="20577"/>
        <pc:sldMkLst>
          <pc:docMk/>
          <pc:sldMk cId="2396607470" sldId="264"/>
        </pc:sldMkLst>
        <pc:spChg chg="mod">
          <ac:chgData name="Karolina Bobrycka" userId="S::karolina.bobrycka@zhp.pl::2eb81213-e962-4dc7-9e8a-bc9dd3156ce3" providerId="AD" clId="Web-{FB3E5B85-CCF3-CFF5-A3C6-3FDDA1A99B44}" dt="2025-08-10T18:00:03.561" v="86" actId="20577"/>
          <ac:spMkLst>
            <pc:docMk/>
            <pc:sldMk cId="2396607470" sldId="264"/>
            <ac:spMk id="26" creationId="{234B4F1B-8207-96A3-915E-3A2BE859352C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Karolina Bobrycka" userId="S::karolina.bobrycka@zhp.pl::2eb81213-e962-4dc7-9e8a-bc9dd3156ce3" providerId="AD" clId="Web-{FB3E5B85-CCF3-CFF5-A3C6-3FDDA1A99B44}" dt="2025-08-10T18:00:03.498" v="84" actId="20577"/>
              <pc2:cmMkLst xmlns:pc2="http://schemas.microsoft.com/office/powerpoint/2019/9/main/command">
                <pc:docMk/>
                <pc:sldMk cId="2396607470" sldId="264"/>
                <pc2:cmMk id="{51ABC70B-6BD2-4EED-BA71-EEB94B3587B7}"/>
              </pc2:cmMkLst>
            </pc226:cmChg>
          </p:ext>
        </pc:extLst>
      </pc:sldChg>
      <pc:sldChg chg="modSp">
        <pc:chgData name="Karolina Bobrycka" userId="S::karolina.bobrycka@zhp.pl::2eb81213-e962-4dc7-9e8a-bc9dd3156ce3" providerId="AD" clId="Web-{FB3E5B85-CCF3-CFF5-A3C6-3FDDA1A99B44}" dt="2025-08-10T19:25:11.637" v="99" actId="20577"/>
        <pc:sldMkLst>
          <pc:docMk/>
          <pc:sldMk cId="3187257310" sldId="269"/>
        </pc:sldMkLst>
        <pc:spChg chg="mod">
          <ac:chgData name="Karolina Bobrycka" userId="S::karolina.bobrycka@zhp.pl::2eb81213-e962-4dc7-9e8a-bc9dd3156ce3" providerId="AD" clId="Web-{FB3E5B85-CCF3-CFF5-A3C6-3FDDA1A99B44}" dt="2025-08-10T19:25:11.637" v="99" actId="20577"/>
          <ac:spMkLst>
            <pc:docMk/>
            <pc:sldMk cId="3187257310" sldId="269"/>
            <ac:spMk id="26" creationId="{17B5F7D3-9770-7CD1-1B36-BB56370A45C7}"/>
          </ac:spMkLst>
        </pc:spChg>
      </pc:sldChg>
      <pc:sldChg chg="modSp">
        <pc:chgData name="Karolina Bobrycka" userId="S::karolina.bobrycka@zhp.pl::2eb81213-e962-4dc7-9e8a-bc9dd3156ce3" providerId="AD" clId="Web-{FB3E5B85-CCF3-CFF5-A3C6-3FDDA1A99B44}" dt="2025-08-10T19:26:10.607" v="108" actId="20577"/>
        <pc:sldMkLst>
          <pc:docMk/>
          <pc:sldMk cId="3627547563" sldId="271"/>
        </pc:sldMkLst>
        <pc:spChg chg="mod">
          <ac:chgData name="Karolina Bobrycka" userId="S::karolina.bobrycka@zhp.pl::2eb81213-e962-4dc7-9e8a-bc9dd3156ce3" providerId="AD" clId="Web-{FB3E5B85-CCF3-CFF5-A3C6-3FDDA1A99B44}" dt="2025-08-10T19:26:10.607" v="108" actId="20577"/>
          <ac:spMkLst>
            <pc:docMk/>
            <pc:sldMk cId="3627547563" sldId="271"/>
            <ac:spMk id="26" creationId="{F31BA82F-B983-8713-1079-3B7DD6FBA8C1}"/>
          </ac:spMkLst>
        </pc:spChg>
      </pc:sldChg>
      <pc:sldChg chg="modSp">
        <pc:chgData name="Karolina Bobrycka" userId="S::karolina.bobrycka@zhp.pl::2eb81213-e962-4dc7-9e8a-bc9dd3156ce3" providerId="AD" clId="Web-{FB3E5B85-CCF3-CFF5-A3C6-3FDDA1A99B44}" dt="2025-08-10T19:19:49.188" v="95" actId="20577"/>
        <pc:sldMkLst>
          <pc:docMk/>
          <pc:sldMk cId="2197044450" sldId="272"/>
        </pc:sldMkLst>
      </pc:sldChg>
    </pc:docChg>
  </pc:docChgLst>
  <pc:docChgLst>
    <pc:chgData name="Julita Krzyżańska" userId="S::julita.krzyzanska@zhp.pl::4008984d-5a7e-4e0c-b9c9-0e1d5d361a4d" providerId="AD" clId="Web-{73CBEA42-2F20-B690-6473-053D0DEC71D1}"/>
    <pc:docChg chg="addSld delSld">
      <pc:chgData name="Julita Krzyżańska" userId="S::julita.krzyzanska@zhp.pl::4008984d-5a7e-4e0c-b9c9-0e1d5d361a4d" providerId="AD" clId="Web-{73CBEA42-2F20-B690-6473-053D0DEC71D1}" dt="2025-08-12T21:58:33.676" v="5"/>
      <pc:docMkLst>
        <pc:docMk/>
      </pc:docMkLst>
      <pc:sldChg chg="add del">
        <pc:chgData name="Julita Krzyżańska" userId="S::julita.krzyzanska@zhp.pl::4008984d-5a7e-4e0c-b9c9-0e1d5d361a4d" providerId="AD" clId="Web-{73CBEA42-2F20-B690-6473-053D0DEC71D1}" dt="2025-08-12T21:56:06.844" v="1"/>
        <pc:sldMkLst>
          <pc:docMk/>
          <pc:sldMk cId="2197044450" sldId="272"/>
        </pc:sldMkLst>
      </pc:sldChg>
      <pc:sldChg chg="add del replId">
        <pc:chgData name="Julita Krzyżańska" userId="S::julita.krzyzanska@zhp.pl::4008984d-5a7e-4e0c-b9c9-0e1d5d361a4d" providerId="AD" clId="Web-{73CBEA42-2F20-B690-6473-053D0DEC71D1}" dt="2025-08-12T21:58:33.676" v="5"/>
        <pc:sldMkLst>
          <pc:docMk/>
          <pc:sldMk cId="1139724156" sldId="273"/>
        </pc:sldMkLst>
      </pc:sldChg>
      <pc:sldChg chg="add del replId">
        <pc:chgData name="Julita Krzyżańska" userId="S::julita.krzyzanska@zhp.pl::4008984d-5a7e-4e0c-b9c9-0e1d5d361a4d" providerId="AD" clId="Web-{73CBEA42-2F20-B690-6473-053D0DEC71D1}" dt="2025-08-12T21:57:26.550" v="3"/>
        <pc:sldMkLst>
          <pc:docMk/>
          <pc:sldMk cId="4270164412" sldId="273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10.svg"/><Relationship Id="rId4" Type="http://schemas.openxmlformats.org/officeDocument/2006/relationships/image" Target="../media/image9.png"/><Relationship Id="rId9" Type="http://schemas.openxmlformats.org/officeDocument/2006/relationships/image" Target="../media/image6.sv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4.svg"/><Relationship Id="rId7" Type="http://schemas.openxmlformats.org/officeDocument/2006/relationships/image" Target="../media/image12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openxmlformats.org/officeDocument/2006/relationships/image" Target="../media/image8.svg"/><Relationship Id="rId4" Type="http://schemas.openxmlformats.org/officeDocument/2006/relationships/image" Target="../media/image7.png"/><Relationship Id="rId9" Type="http://schemas.openxmlformats.org/officeDocument/2006/relationships/image" Target="../media/image14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>
            <a:extLst>
              <a:ext uri="{FF2B5EF4-FFF2-40B4-BE49-F238E27FC236}">
                <a16:creationId xmlns:a16="http://schemas.microsoft.com/office/drawing/2014/main" id="{D5300957-D264-6354-3D97-2AD9B538987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3F1E8"/>
          </a:solidFill>
          <a:ln>
            <a:noFill/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4" name="Grafika 3">
            <a:extLst>
              <a:ext uri="{FF2B5EF4-FFF2-40B4-BE49-F238E27FC236}">
                <a16:creationId xmlns:a16="http://schemas.microsoft.com/office/drawing/2014/main" id="{BB8B897F-3F16-38FD-627F-37DE1AD9CB4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04221" y="370220"/>
            <a:ext cx="6117559" cy="6117559"/>
          </a:xfrm>
          <a:prstGeom prst="rect">
            <a:avLst/>
          </a:prstGeom>
        </p:spPr>
      </p:pic>
      <p:pic>
        <p:nvPicPr>
          <p:cNvPr id="5" name="Grafika 4">
            <a:extLst>
              <a:ext uri="{FF2B5EF4-FFF2-40B4-BE49-F238E27FC236}">
                <a16:creationId xmlns:a16="http://schemas.microsoft.com/office/drawing/2014/main" id="{A991A384-CD3D-C305-0B76-915BB2316CC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70221" y="370220"/>
            <a:ext cx="3353275" cy="630814"/>
          </a:xfrm>
          <a:prstGeom prst="rect">
            <a:avLst/>
          </a:prstGeom>
        </p:spPr>
      </p:pic>
      <p:pic>
        <p:nvPicPr>
          <p:cNvPr id="6" name="Grafika 5">
            <a:extLst>
              <a:ext uri="{FF2B5EF4-FFF2-40B4-BE49-F238E27FC236}">
                <a16:creationId xmlns:a16="http://schemas.microsoft.com/office/drawing/2014/main" id="{505DB01C-21FF-1398-4BB9-4C6D448CE17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70221" y="5381625"/>
            <a:ext cx="3514725" cy="466725"/>
          </a:xfrm>
          <a:prstGeom prst="rect">
            <a:avLst/>
          </a:prstGeom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D935311A-CA81-D06C-F6E6-3CE21F43165E}"/>
              </a:ext>
            </a:extLst>
          </p:cNvPr>
          <p:cNvSpPr txBox="1"/>
          <p:nvPr userDrawn="1"/>
        </p:nvSpPr>
        <p:spPr>
          <a:xfrm>
            <a:off x="370221" y="6072280"/>
            <a:ext cx="4863511" cy="4154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pl-PL" sz="900">
                <a:latin typeface="Plus Jakarta Sans SemiBold" pitchFamily="2" charset="-18"/>
                <a:cs typeface="Plus Jakarta Sans SemiBold" pitchFamily="2" charset="-18"/>
              </a:rPr>
              <a:t>SFINANSOWANO ZE ŚRODKÓW NARODOWEGO INSTYTUTU WOLNOŚCI – CENTRUM</a:t>
            </a:r>
          </a:p>
          <a:p>
            <a:r>
              <a:rPr lang="pl-PL" sz="900">
                <a:latin typeface="Plus Jakarta Sans SemiBold" pitchFamily="2" charset="-18"/>
                <a:cs typeface="Plus Jakarta Sans SemiBold" pitchFamily="2" charset="-18"/>
              </a:rPr>
              <a:t>ROZWOJU SPOŁECZEŃSTWA OBYWATELSKIEGO </a:t>
            </a:r>
            <a:r>
              <a:rPr lang="pl-PL" sz="900">
                <a:latin typeface="Plus Jakarta Sans" pitchFamily="2" charset="-18"/>
                <a:cs typeface="Plus Jakarta Sans" pitchFamily="2" charset="-18"/>
              </a:rPr>
              <a:t>W RAMACH RZĄDOWEGO PROGRAMU</a:t>
            </a:r>
          </a:p>
          <a:p>
            <a:r>
              <a:rPr lang="pl-PL" sz="900">
                <a:latin typeface="Plus Jakarta Sans" pitchFamily="2" charset="-18"/>
                <a:cs typeface="Plus Jakarta Sans" pitchFamily="2" charset="-18"/>
              </a:rPr>
              <a:t>WSPARCIA ORGANIZACJI POZARZĄDOWYCH MOC MAŁYCH SPOŁECZNOŚCI</a:t>
            </a:r>
          </a:p>
        </p:txBody>
      </p:sp>
      <p:pic>
        <p:nvPicPr>
          <p:cNvPr id="9" name="Grafika 8">
            <a:extLst>
              <a:ext uri="{FF2B5EF4-FFF2-40B4-BE49-F238E27FC236}">
                <a16:creationId xmlns:a16="http://schemas.microsoft.com/office/drawing/2014/main" id="{F4DE3511-8C62-832F-698A-C364082DD39E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113545" y="370220"/>
            <a:ext cx="1220454" cy="695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9257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6">
            <a:extLst>
              <a:ext uri="{FF2B5EF4-FFF2-40B4-BE49-F238E27FC236}">
                <a16:creationId xmlns:a16="http://schemas.microsoft.com/office/drawing/2014/main" id="{AD28A592-F399-964B-1344-875F2E381EEB}"/>
              </a:ext>
            </a:extLst>
          </p:cNvPr>
          <p:cNvSpPr/>
          <p:nvPr userDrawn="1"/>
        </p:nvSpPr>
        <p:spPr>
          <a:xfrm>
            <a:off x="0" y="1"/>
            <a:ext cx="12192000" cy="1371600"/>
          </a:xfrm>
          <a:prstGeom prst="rect">
            <a:avLst/>
          </a:prstGeom>
          <a:solidFill>
            <a:srgbClr val="F3F1E8"/>
          </a:solidFill>
          <a:ln>
            <a:noFill/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8" name="Grafika 7">
            <a:extLst>
              <a:ext uri="{FF2B5EF4-FFF2-40B4-BE49-F238E27FC236}">
                <a16:creationId xmlns:a16="http://schemas.microsoft.com/office/drawing/2014/main" id="{EA28F6F9-5B66-D7F4-80FE-1E432CEF50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0221" y="370220"/>
            <a:ext cx="3353275" cy="630814"/>
          </a:xfrm>
          <a:prstGeom prst="rect">
            <a:avLst/>
          </a:prstGeom>
        </p:spPr>
      </p:pic>
      <p:pic>
        <p:nvPicPr>
          <p:cNvPr id="9" name="Grafika 8">
            <a:extLst>
              <a:ext uri="{FF2B5EF4-FFF2-40B4-BE49-F238E27FC236}">
                <a16:creationId xmlns:a16="http://schemas.microsoft.com/office/drawing/2014/main" id="{A9CFCD6B-B421-9E9B-1E30-7BC42A5EAF8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178968" y="370220"/>
            <a:ext cx="7642811" cy="630814"/>
          </a:xfrm>
          <a:prstGeom prst="rect">
            <a:avLst/>
          </a:prstGeom>
        </p:spPr>
      </p:pic>
      <p:pic>
        <p:nvPicPr>
          <p:cNvPr id="10" name="Grafika 9">
            <a:extLst>
              <a:ext uri="{FF2B5EF4-FFF2-40B4-BE49-F238E27FC236}">
                <a16:creationId xmlns:a16="http://schemas.microsoft.com/office/drawing/2014/main" id="{0A64B39D-8EF6-D7F9-C5E2-0638C6ECCBD1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70221" y="5792250"/>
            <a:ext cx="1220454" cy="695528"/>
          </a:xfrm>
          <a:prstGeom prst="rect">
            <a:avLst/>
          </a:prstGeom>
        </p:spPr>
      </p:pic>
      <p:pic>
        <p:nvPicPr>
          <p:cNvPr id="11" name="Grafika 10">
            <a:extLst>
              <a:ext uri="{FF2B5EF4-FFF2-40B4-BE49-F238E27FC236}">
                <a16:creationId xmlns:a16="http://schemas.microsoft.com/office/drawing/2014/main" id="{6E65476A-EE6F-25C7-E1BD-C60DA08921B8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108542" y="6021053"/>
            <a:ext cx="3514725" cy="466725"/>
          </a:xfrm>
          <a:prstGeom prst="rect">
            <a:avLst/>
          </a:prstGeom>
        </p:spPr>
      </p:pic>
      <p:sp>
        <p:nvSpPr>
          <p:cNvPr id="12" name="pole tekstowe 11">
            <a:extLst>
              <a:ext uri="{FF2B5EF4-FFF2-40B4-BE49-F238E27FC236}">
                <a16:creationId xmlns:a16="http://schemas.microsoft.com/office/drawing/2014/main" id="{38DEEF2E-D8B9-6D9B-8992-7CCEF3D3F93E}"/>
              </a:ext>
            </a:extLst>
          </p:cNvPr>
          <p:cNvSpPr txBox="1"/>
          <p:nvPr userDrawn="1"/>
        </p:nvSpPr>
        <p:spPr>
          <a:xfrm>
            <a:off x="6958268" y="6072280"/>
            <a:ext cx="4863511" cy="4154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pl-PL" sz="900">
                <a:latin typeface="Plus Jakarta Sans SemiBold" pitchFamily="2" charset="-18"/>
                <a:cs typeface="Plus Jakarta Sans SemiBold" pitchFamily="2" charset="-18"/>
              </a:rPr>
              <a:t>SFINANSOWANO ZE ŚRODKÓW NARODOWEGO INSTYTUTU WOLNOŚCI – CENTRUM</a:t>
            </a:r>
          </a:p>
          <a:p>
            <a:r>
              <a:rPr lang="pl-PL" sz="900">
                <a:latin typeface="Plus Jakarta Sans SemiBold" pitchFamily="2" charset="-18"/>
                <a:cs typeface="Plus Jakarta Sans SemiBold" pitchFamily="2" charset="-18"/>
              </a:rPr>
              <a:t>ROZWOJU SPOŁECZEŃSTWA OBYWATELSKIEGO </a:t>
            </a:r>
            <a:r>
              <a:rPr lang="pl-PL" sz="900">
                <a:latin typeface="Plus Jakarta Sans" pitchFamily="2" charset="-18"/>
                <a:cs typeface="Plus Jakarta Sans" pitchFamily="2" charset="-18"/>
              </a:rPr>
              <a:t>W RAMACH RZĄDOWEGO PROGRAMU</a:t>
            </a:r>
          </a:p>
          <a:p>
            <a:r>
              <a:rPr lang="pl-PL" sz="900">
                <a:latin typeface="Plus Jakarta Sans" pitchFamily="2" charset="-18"/>
                <a:cs typeface="Plus Jakarta Sans" pitchFamily="2" charset="-18"/>
              </a:rPr>
              <a:t>WSPARCIA ORGANIZACJI POZARZĄDOWYCH MOC MAŁYCH SPOŁECZNOŚCI</a:t>
            </a:r>
          </a:p>
        </p:txBody>
      </p:sp>
    </p:spTree>
    <p:extLst>
      <p:ext uri="{BB962C8B-B14F-4D97-AF65-F5344CB8AC3E}">
        <p14:creationId xmlns:p14="http://schemas.microsoft.com/office/powerpoint/2010/main" val="24784193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6">
            <a:extLst>
              <a:ext uri="{FF2B5EF4-FFF2-40B4-BE49-F238E27FC236}">
                <a16:creationId xmlns:a16="http://schemas.microsoft.com/office/drawing/2014/main" id="{8CC64191-D394-3AC9-1792-A7C2923D67B5}"/>
              </a:ext>
            </a:extLst>
          </p:cNvPr>
          <p:cNvSpPr/>
          <p:nvPr userDrawn="1"/>
        </p:nvSpPr>
        <p:spPr>
          <a:xfrm>
            <a:off x="0" y="1"/>
            <a:ext cx="12192000" cy="1371600"/>
          </a:xfrm>
          <a:prstGeom prst="rect">
            <a:avLst/>
          </a:prstGeom>
          <a:solidFill>
            <a:srgbClr val="F3F1E8"/>
          </a:solidFill>
          <a:ln>
            <a:noFill/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8" name="Grafika 7">
            <a:extLst>
              <a:ext uri="{FF2B5EF4-FFF2-40B4-BE49-F238E27FC236}">
                <a16:creationId xmlns:a16="http://schemas.microsoft.com/office/drawing/2014/main" id="{27ECEE52-7060-650E-60EC-0478B0F4B2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0221" y="370220"/>
            <a:ext cx="3353275" cy="630814"/>
          </a:xfrm>
          <a:prstGeom prst="rect">
            <a:avLst/>
          </a:prstGeom>
        </p:spPr>
      </p:pic>
      <p:pic>
        <p:nvPicPr>
          <p:cNvPr id="9" name="Grafika 8">
            <a:extLst>
              <a:ext uri="{FF2B5EF4-FFF2-40B4-BE49-F238E27FC236}">
                <a16:creationId xmlns:a16="http://schemas.microsoft.com/office/drawing/2014/main" id="{8719CBD3-BC3F-5572-4BF1-41C6FAAA777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08290" y="366465"/>
            <a:ext cx="1113489" cy="634569"/>
          </a:xfrm>
          <a:prstGeom prst="rect">
            <a:avLst/>
          </a:prstGeom>
        </p:spPr>
      </p:pic>
      <p:pic>
        <p:nvPicPr>
          <p:cNvPr id="10" name="Grafika 9">
            <a:extLst>
              <a:ext uri="{FF2B5EF4-FFF2-40B4-BE49-F238E27FC236}">
                <a16:creationId xmlns:a16="http://schemas.microsoft.com/office/drawing/2014/main" id="{FE4285FC-4170-0014-8384-63539A2792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178968" y="373092"/>
            <a:ext cx="6235100" cy="630814"/>
          </a:xfrm>
          <a:prstGeom prst="rect">
            <a:avLst/>
          </a:prstGeom>
        </p:spPr>
      </p:pic>
      <p:pic>
        <p:nvPicPr>
          <p:cNvPr id="11" name="Grafika 10">
            <a:extLst>
              <a:ext uri="{FF2B5EF4-FFF2-40B4-BE49-F238E27FC236}">
                <a16:creationId xmlns:a16="http://schemas.microsoft.com/office/drawing/2014/main" id="{54644A87-54CA-D9DF-601B-B628B16605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629650" y="6118838"/>
            <a:ext cx="3192128" cy="368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4642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9053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49" r:id="rId2"/>
    <p:sldLayoutId id="2147483650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hyperlink" Target="http://www.lodzka.zhp.pl/mmds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itkac.pl/" TargetMode="External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lodzka.zhp.pl/mmds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hyperlink" Target="https://lodzka.zhp.pl/mmds/wp-content/uploads/2025/08/Wzor-wniosku-Witkac-GNP-MMDS.pdf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hyperlink" Target="mailto:granty@lodzka.zhp.pl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ole tekstowe 28">
            <a:extLst>
              <a:ext uri="{FF2B5EF4-FFF2-40B4-BE49-F238E27FC236}">
                <a16:creationId xmlns:a16="http://schemas.microsoft.com/office/drawing/2014/main" id="{A7D21A43-B2D3-CD7C-5124-A73EE73A100A}"/>
              </a:ext>
            </a:extLst>
          </p:cNvPr>
          <p:cNvSpPr txBox="1"/>
          <p:nvPr/>
        </p:nvSpPr>
        <p:spPr>
          <a:xfrm>
            <a:off x="370220" y="2268000"/>
            <a:ext cx="4963779" cy="209288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/>
            <a:r>
              <a:rPr lang="pl-PL" sz="4400">
                <a:solidFill>
                  <a:schemeClr val="tx2"/>
                </a:solidFill>
                <a:latin typeface="Parkinsans ExtraBold" pitchFamily="2" charset="0"/>
              </a:rPr>
              <a:t>OD POTRZEBY </a:t>
            </a:r>
          </a:p>
          <a:p>
            <a:pPr algn="ctr"/>
            <a:r>
              <a:rPr lang="pl-PL" sz="4400">
                <a:solidFill>
                  <a:schemeClr val="tx2"/>
                </a:solidFill>
                <a:latin typeface="Parkinsans ExtraBold" pitchFamily="2" charset="0"/>
              </a:rPr>
              <a:t>DO PROJEKTU</a:t>
            </a:r>
          </a:p>
          <a:p>
            <a:pPr algn="ctr"/>
            <a:r>
              <a:rPr lang="pl-PL" sz="2400">
                <a:solidFill>
                  <a:schemeClr val="tx2"/>
                </a:solidFill>
                <a:latin typeface="Parkinsans ExtraBold" pitchFamily="2" charset="0"/>
              </a:rPr>
              <a:t>JAK PRZYGOTOWAĆ DOBRY WNIOSEK O MIKROGRANT?</a:t>
            </a:r>
          </a:p>
        </p:txBody>
      </p:sp>
    </p:spTree>
    <p:extLst>
      <p:ext uri="{BB962C8B-B14F-4D97-AF65-F5344CB8AC3E}">
        <p14:creationId xmlns:p14="http://schemas.microsoft.com/office/powerpoint/2010/main" val="15706506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DC374D-B1D2-6169-E16B-01E361B29A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rostokąt: zaokrąglone rogi u góry 27">
            <a:extLst>
              <a:ext uri="{FF2B5EF4-FFF2-40B4-BE49-F238E27FC236}">
                <a16:creationId xmlns:a16="http://schemas.microsoft.com/office/drawing/2014/main" id="{8AD1BB34-071C-BFE1-4A29-DEE0602DEE6E}"/>
              </a:ext>
            </a:extLst>
          </p:cNvPr>
          <p:cNvSpPr/>
          <p:nvPr/>
        </p:nvSpPr>
        <p:spPr>
          <a:xfrm rot="5400000">
            <a:off x="2475416" y="-733594"/>
            <a:ext cx="981077" cy="5931906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ED0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6" name="pole tekstowe 25">
            <a:extLst>
              <a:ext uri="{FF2B5EF4-FFF2-40B4-BE49-F238E27FC236}">
                <a16:creationId xmlns:a16="http://schemas.microsoft.com/office/drawing/2014/main" id="{DB6E5499-6E75-EBFF-24AE-16E89EB60AE3}"/>
              </a:ext>
            </a:extLst>
          </p:cNvPr>
          <p:cNvSpPr txBox="1"/>
          <p:nvPr/>
        </p:nvSpPr>
        <p:spPr>
          <a:xfrm>
            <a:off x="370226" y="2999465"/>
            <a:ext cx="5561682" cy="2585323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pl-PL" sz="1400" err="1">
                <a:solidFill>
                  <a:srgbClr val="3C2258"/>
                </a:solidFill>
                <a:latin typeface="Plus Jakarta Sans"/>
                <a:cs typeface="Plus Jakarta Sans" pitchFamily="2" charset="-18"/>
              </a:rPr>
              <a:t>Mikrogranty</a:t>
            </a:r>
            <a:r>
              <a:rPr lang="pl-PL" sz="1400">
                <a:solidFill>
                  <a:srgbClr val="3C2258"/>
                </a:solidFill>
                <a:latin typeface="Plus Jakarta Sans"/>
                <a:cs typeface="Plus Jakarta Sans" pitchFamily="2" charset="-18"/>
              </a:rPr>
              <a:t> to małe dotacje finansowe wspierające oddolne inicjatywy lokalne, których celem jest aktywizacja społeczności i wspieranie działań obywatelskich. Idealne dla początkujących lokalnych liderów.</a:t>
            </a:r>
          </a:p>
          <a:p>
            <a:pPr algn="just"/>
            <a:endParaRPr lang="pl-PL" sz="1400">
              <a:solidFill>
                <a:srgbClr val="3C2258"/>
              </a:solidFill>
              <a:latin typeface="Plus Jakarta Sans" pitchFamily="2" charset="-18"/>
              <a:cs typeface="Plus Jakarta Sans" pitchFamily="2" charset="-18"/>
            </a:endParaRPr>
          </a:p>
          <a:p>
            <a:pPr algn="just"/>
            <a:r>
              <a:rPr lang="pl-PL" sz="1400">
                <a:solidFill>
                  <a:srgbClr val="3C2258"/>
                </a:solidFill>
                <a:latin typeface="Plus Jakarta Sans"/>
                <a:cs typeface="Plus Jakarta Sans" pitchFamily="2" charset="-18"/>
              </a:rPr>
              <a:t>Operatorem projektu „Mała Moc – Duża Sprawczość” jest Związek Harcerstwa Polskiego Chorągiew Łódzka.</a:t>
            </a:r>
          </a:p>
          <a:p>
            <a:pPr algn="just"/>
            <a:endParaRPr lang="pl-PL" sz="1400">
              <a:solidFill>
                <a:srgbClr val="3C2258"/>
              </a:solidFill>
              <a:latin typeface="Plus Jakarta Sans" pitchFamily="2" charset="-18"/>
              <a:cs typeface="Plus Jakarta Sans" pitchFamily="2" charset="-18"/>
            </a:endParaRPr>
          </a:p>
          <a:p>
            <a:pPr algn="just"/>
            <a:r>
              <a:rPr lang="pl-PL" sz="1400"/>
              <a:t>Cele projektów:</a:t>
            </a:r>
          </a:p>
          <a:p>
            <a:pPr algn="just"/>
            <a:r>
              <a:rPr lang="pl-PL" sz="1400">
                <a:solidFill>
                  <a:srgbClr val="3C2258"/>
                </a:solidFill>
                <a:ea typeface="+mn-lt"/>
                <a:cs typeface="+mn-lt"/>
              </a:rPr>
              <a:t>• prowadzenie działań na rzecz rozwoju aktywności i integracji społecznej,</a:t>
            </a:r>
            <a:endParaRPr lang="pl-PL" sz="1400"/>
          </a:p>
          <a:p>
            <a:pPr algn="just"/>
            <a:r>
              <a:rPr lang="pl-PL" sz="1400">
                <a:solidFill>
                  <a:srgbClr val="3C2258"/>
                </a:solidFill>
                <a:ea typeface="+mn-lt"/>
                <a:cs typeface="+mn-lt"/>
              </a:rPr>
              <a:t>• zwiększenie odporności społeczności lokalnych na kryzysy,</a:t>
            </a:r>
            <a:endParaRPr lang="pl-PL" sz="1400"/>
          </a:p>
          <a:p>
            <a:pPr algn="just"/>
            <a:r>
              <a:rPr lang="pl-PL" sz="1400">
                <a:solidFill>
                  <a:srgbClr val="3C2258"/>
                </a:solidFill>
                <a:ea typeface="+mn-lt"/>
                <a:cs typeface="+mn-lt"/>
              </a:rPr>
              <a:t>• rozwijanie małych inicjatyw lokalnych w regionie.</a:t>
            </a:r>
            <a:endParaRPr lang="pl-PL" sz="1400"/>
          </a:p>
        </p:txBody>
      </p:sp>
      <p:sp>
        <p:nvSpPr>
          <p:cNvPr id="29" name="pole tekstowe 28">
            <a:extLst>
              <a:ext uri="{FF2B5EF4-FFF2-40B4-BE49-F238E27FC236}">
                <a16:creationId xmlns:a16="http://schemas.microsoft.com/office/drawing/2014/main" id="{F6A918FE-762B-8CF1-F2E3-778D548010CE}"/>
              </a:ext>
            </a:extLst>
          </p:cNvPr>
          <p:cNvSpPr txBox="1"/>
          <p:nvPr/>
        </p:nvSpPr>
        <p:spPr>
          <a:xfrm>
            <a:off x="370224" y="2018387"/>
            <a:ext cx="5135228" cy="49244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pl-PL" sz="3200" err="1">
                <a:solidFill>
                  <a:srgbClr val="3C2258"/>
                </a:solidFill>
                <a:latin typeface="Parkinsans ExtraBold" pitchFamily="2" charset="0"/>
              </a:rPr>
              <a:t>Mikrogranty</a:t>
            </a:r>
          </a:p>
        </p:txBody>
      </p:sp>
      <p:pic>
        <p:nvPicPr>
          <p:cNvPr id="32" name="Obraz 31" descr="Obraz zawierający osoba, ubrania, na wolnym powietrzu, budynek&#10;&#10;Zawartość wygenerowana przez AI może być niepoprawna.">
            <a:extLst>
              <a:ext uri="{FF2B5EF4-FFF2-40B4-BE49-F238E27FC236}">
                <a16:creationId xmlns:a16="http://schemas.microsoft.com/office/drawing/2014/main" id="{4984F2AC-39D0-EC48-BA2B-1F1172C02B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64" r="7943" b="1656"/>
          <a:stretch>
            <a:fillRect/>
          </a:stretch>
        </p:blipFill>
        <p:spPr>
          <a:xfrm>
            <a:off x="6302128" y="1741820"/>
            <a:ext cx="5561681" cy="3744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55456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6F8286-3C6C-296D-1D74-AC17847564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rostokąt: zaokrąglone rogi u góry 24">
            <a:extLst>
              <a:ext uri="{FF2B5EF4-FFF2-40B4-BE49-F238E27FC236}">
                <a16:creationId xmlns:a16="http://schemas.microsoft.com/office/drawing/2014/main" id="{ADA09433-6DD9-0A6E-6572-114FC4ACC00E}"/>
              </a:ext>
            </a:extLst>
          </p:cNvPr>
          <p:cNvSpPr/>
          <p:nvPr/>
        </p:nvSpPr>
        <p:spPr>
          <a:xfrm rot="16200000">
            <a:off x="8242965" y="-745259"/>
            <a:ext cx="1448507" cy="644956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37AB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20" name="Obraz 19">
            <a:extLst>
              <a:ext uri="{FF2B5EF4-FFF2-40B4-BE49-F238E27FC236}">
                <a16:creationId xmlns:a16="http://schemas.microsoft.com/office/drawing/2014/main" id="{47C5D37B-614A-538D-C5DD-219EC0576D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29" t="2601" r="18829"/>
          <a:stretch>
            <a:fillRect/>
          </a:stretch>
        </p:blipFill>
        <p:spPr>
          <a:xfrm>
            <a:off x="370222" y="1741820"/>
            <a:ext cx="4743088" cy="4743088"/>
          </a:xfrm>
          <a:prstGeom prst="round2SameRect">
            <a:avLst>
              <a:gd name="adj1" fmla="val 50000"/>
              <a:gd name="adj2" fmla="val 0"/>
            </a:avLst>
          </a:prstGeom>
        </p:spPr>
      </p:pic>
      <p:sp>
        <p:nvSpPr>
          <p:cNvPr id="29" name="pole tekstowe 28">
            <a:extLst>
              <a:ext uri="{FF2B5EF4-FFF2-40B4-BE49-F238E27FC236}">
                <a16:creationId xmlns:a16="http://schemas.microsoft.com/office/drawing/2014/main" id="{8E136EB0-A09B-3516-7A89-116AE3B32ED9}"/>
              </a:ext>
            </a:extLst>
          </p:cNvPr>
          <p:cNvSpPr txBox="1"/>
          <p:nvPr/>
        </p:nvSpPr>
        <p:spPr>
          <a:xfrm>
            <a:off x="6268425" y="2233300"/>
            <a:ext cx="4876335" cy="492443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spAutoFit/>
          </a:bodyPr>
          <a:lstStyle/>
          <a:p>
            <a:r>
              <a:rPr lang="pl-PL" sz="3200">
                <a:solidFill>
                  <a:srgbClr val="E3AFD1"/>
                </a:solidFill>
                <a:latin typeface="Parkinsans ExtraBold" pitchFamily="2" charset="0"/>
              </a:rPr>
              <a:t>Dla kogo </a:t>
            </a:r>
            <a:r>
              <a:rPr lang="pl-PL" sz="3200" err="1">
                <a:solidFill>
                  <a:srgbClr val="E3AFD1"/>
                </a:solidFill>
                <a:latin typeface="Parkinsans ExtraBold" pitchFamily="2" charset="0"/>
              </a:rPr>
              <a:t>Mikrogranty</a:t>
            </a:r>
            <a:r>
              <a:rPr lang="pl-PL" sz="3200">
                <a:solidFill>
                  <a:srgbClr val="E3AFD1"/>
                </a:solidFill>
                <a:latin typeface="Parkinsans ExtraBold" pitchFamily="2" charset="0"/>
              </a:rPr>
              <a:t>?</a:t>
            </a:r>
          </a:p>
        </p:txBody>
      </p:sp>
      <p:sp>
        <p:nvSpPr>
          <p:cNvPr id="31" name="pole tekstowe 30">
            <a:extLst>
              <a:ext uri="{FF2B5EF4-FFF2-40B4-BE49-F238E27FC236}">
                <a16:creationId xmlns:a16="http://schemas.microsoft.com/office/drawing/2014/main" id="{A5105744-DB01-1C17-4F45-93DB13660B0F}"/>
              </a:ext>
            </a:extLst>
          </p:cNvPr>
          <p:cNvSpPr txBox="1"/>
          <p:nvPr/>
        </p:nvSpPr>
        <p:spPr>
          <a:xfrm>
            <a:off x="6268425" y="3531296"/>
            <a:ext cx="5561682" cy="193899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400">
                <a:solidFill>
                  <a:srgbClr val="3C2258"/>
                </a:solidFill>
                <a:latin typeface="Plus Jakarta Sans" pitchFamily="2" charset="-18"/>
                <a:cs typeface="Plus Jakarta Sans" pitchFamily="2" charset="-18"/>
              </a:rPr>
              <a:t>Małe i średnie lokalne organizacje pozarządowe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400">
                <a:solidFill>
                  <a:srgbClr val="3C2258"/>
                </a:solidFill>
                <a:latin typeface="Plus Jakarta Sans" pitchFamily="2" charset="-18"/>
                <a:cs typeface="Plus Jakarta Sans" pitchFamily="2" charset="-18"/>
              </a:rPr>
              <a:t>Grupy nieformalne działające z inną organizacją pozarządową tzw. Patronem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400">
                <a:solidFill>
                  <a:srgbClr val="3C2258"/>
                </a:solidFill>
                <a:latin typeface="Plus Jakarta Sans" pitchFamily="2" charset="-18"/>
                <a:cs typeface="Plus Jakarta Sans" pitchFamily="2" charset="-18"/>
              </a:rPr>
              <a:t>Grupy nieformalne działające samodzielnie</a:t>
            </a:r>
          </a:p>
          <a:p>
            <a:endParaRPr lang="pl-PL" sz="1400">
              <a:solidFill>
                <a:srgbClr val="3C2258"/>
              </a:solidFill>
              <a:latin typeface="Plus Jakarta Sans" pitchFamily="2" charset="-18"/>
              <a:cs typeface="Plus Jakarta Sans" pitchFamily="2" charset="-18"/>
            </a:endParaRPr>
          </a:p>
          <a:p>
            <a:r>
              <a:rPr lang="pl-PL" sz="1400">
                <a:solidFill>
                  <a:srgbClr val="3C2258"/>
                </a:solidFill>
                <a:latin typeface="Plus Jakarta Sans" pitchFamily="2" charset="-18"/>
                <a:cs typeface="Plus Jakarta Sans" pitchFamily="2" charset="-18"/>
              </a:rPr>
              <a:t>Obszar objęty dofinansowaniem to tereny wiejskie i/lub miasta województwa łódzkiego do 100 000 mieszkańców.</a:t>
            </a:r>
          </a:p>
          <a:p>
            <a:endParaRPr lang="pl-PL" sz="1400">
              <a:solidFill>
                <a:srgbClr val="3C2258"/>
              </a:solidFill>
              <a:latin typeface="Plus Jakarta Sans" pitchFamily="2" charset="-18"/>
              <a:cs typeface="Plus Jakarta Sans" pitchFamily="2" charset="-18"/>
            </a:endParaRPr>
          </a:p>
          <a:p>
            <a:r>
              <a:rPr lang="pl-PL" sz="1400">
                <a:solidFill>
                  <a:srgbClr val="3C2258"/>
                </a:solidFill>
                <a:latin typeface="Plus Jakarta Sans"/>
                <a:cs typeface="Plus Jakarta Sans" pitchFamily="2" charset="-18"/>
              </a:rPr>
              <a:t> </a:t>
            </a:r>
            <a:endParaRPr lang="pl-PL" sz="1400">
              <a:solidFill>
                <a:srgbClr val="3C2258"/>
              </a:solidFill>
              <a:latin typeface="Plus Jakarta Sans" pitchFamily="2" charset="-18"/>
              <a:cs typeface="Plus Jakarta Sans" pitchFamily="2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35534833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449361-1899-363D-60C2-55EA7B89C7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rostokąt: zaokrąglone rogi u góry 27">
            <a:extLst>
              <a:ext uri="{FF2B5EF4-FFF2-40B4-BE49-F238E27FC236}">
                <a16:creationId xmlns:a16="http://schemas.microsoft.com/office/drawing/2014/main" id="{369ABD44-EBEF-9565-DE8C-A01A1011081F}"/>
              </a:ext>
            </a:extLst>
          </p:cNvPr>
          <p:cNvSpPr/>
          <p:nvPr/>
        </p:nvSpPr>
        <p:spPr>
          <a:xfrm rot="5400000">
            <a:off x="2475416" y="-733594"/>
            <a:ext cx="981077" cy="5931906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ED0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6" name="pole tekstowe 25">
            <a:extLst>
              <a:ext uri="{FF2B5EF4-FFF2-40B4-BE49-F238E27FC236}">
                <a16:creationId xmlns:a16="http://schemas.microsoft.com/office/drawing/2014/main" id="{CDDA9529-9FFC-8E9E-A019-BF8F1C9D59DA}"/>
              </a:ext>
            </a:extLst>
          </p:cNvPr>
          <p:cNvSpPr txBox="1"/>
          <p:nvPr/>
        </p:nvSpPr>
        <p:spPr>
          <a:xfrm>
            <a:off x="370226" y="2999465"/>
            <a:ext cx="5561682" cy="2585323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l-PL" sz="1400">
                <a:solidFill>
                  <a:srgbClr val="3C2258"/>
                </a:solidFill>
                <a:latin typeface="Plus Jakarta Sans" pitchFamily="2" charset="-18"/>
                <a:cs typeface="Plus Jakarta Sans" pitchFamily="2" charset="-18"/>
              </a:rPr>
              <a:t>Wysokość dofinansowania 3000,00-10 000,00 zł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l-PL" sz="1400">
                <a:solidFill>
                  <a:srgbClr val="3C2258"/>
                </a:solidFill>
                <a:latin typeface="Plus Jakarta Sans" pitchFamily="2" charset="-18"/>
                <a:cs typeface="Plus Jakarta Sans" pitchFamily="2" charset="-18"/>
              </a:rPr>
              <a:t>Termin realizacji projektów: 10.09-31.10.2025 r.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l-PL" sz="1400">
                <a:solidFill>
                  <a:srgbClr val="3C2258"/>
                </a:solidFill>
                <a:latin typeface="Plus Jakarta Sans" pitchFamily="2" charset="-18"/>
                <a:cs typeface="Plus Jakarta Sans" pitchFamily="2" charset="-18"/>
              </a:rPr>
              <a:t>Termin składania wniosków: 20.08-03.09.2025 r. za pomocą systemu </a:t>
            </a:r>
            <a:r>
              <a:rPr lang="pl-PL" sz="1400" err="1">
                <a:solidFill>
                  <a:srgbClr val="3C2258"/>
                </a:solidFill>
                <a:latin typeface="Plus Jakarta Sans" pitchFamily="2" charset="-18"/>
                <a:cs typeface="Plus Jakarta Sans" pitchFamily="2" charset="-18"/>
              </a:rPr>
              <a:t>Witkac</a:t>
            </a:r>
            <a:endParaRPr lang="pl-PL" sz="1400">
              <a:solidFill>
                <a:srgbClr val="3C2258"/>
              </a:solidFill>
              <a:latin typeface="Plus Jakarta Sans" pitchFamily="2" charset="-18"/>
              <a:cs typeface="Plus Jakarta Sans" pitchFamily="2" charset="-18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l-PL" sz="1400">
                <a:solidFill>
                  <a:srgbClr val="3C2258"/>
                </a:solidFill>
                <a:latin typeface="Plus Jakarta Sans" pitchFamily="2" charset="-18"/>
                <a:cs typeface="Plus Jakarta Sans" pitchFamily="2" charset="-18"/>
              </a:rPr>
              <a:t>Każda grupa nieformalna/MIŚLOP może złożyć tylko jeden wniosek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l-PL" sz="1400">
                <a:solidFill>
                  <a:srgbClr val="3C2258"/>
                </a:solidFill>
                <a:latin typeface="Plus Jakarta Sans" pitchFamily="2" charset="-18"/>
                <a:cs typeface="Plus Jakarta Sans" pitchFamily="2" charset="-18"/>
              </a:rPr>
              <a:t>Patron może wesprzeć nieograniczoną liczbę grup nieformalnych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l-PL" sz="1400">
                <a:solidFill>
                  <a:srgbClr val="3C2258"/>
                </a:solidFill>
                <a:latin typeface="Plus Jakarta Sans" pitchFamily="2" charset="-18"/>
                <a:cs typeface="Plus Jakarta Sans" pitchFamily="2" charset="-18"/>
              </a:rPr>
              <a:t>MIŚLOP – 50% dofinansowania na rozwój instytucjonalny, grupy nieformalne 30%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l-PL" sz="1400">
              <a:solidFill>
                <a:srgbClr val="3C2258"/>
              </a:solidFill>
              <a:latin typeface="Plus Jakarta Sans" pitchFamily="2" charset="-18"/>
              <a:cs typeface="Plus Jakarta Sans" pitchFamily="2" charset="-18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l-PL" sz="1400">
              <a:solidFill>
                <a:srgbClr val="3C2258"/>
              </a:solidFill>
              <a:latin typeface="Plus Jakarta Sans" pitchFamily="2" charset="-18"/>
              <a:cs typeface="Plus Jakarta Sans" pitchFamily="2" charset="-18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l-PL" sz="1400">
              <a:solidFill>
                <a:srgbClr val="3C2258"/>
              </a:solidFill>
              <a:latin typeface="Plus Jakarta Sans" pitchFamily="2" charset="-18"/>
              <a:cs typeface="Plus Jakarta Sans" pitchFamily="2" charset="-18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l-PL" sz="1400">
              <a:solidFill>
                <a:srgbClr val="3C2258"/>
              </a:solidFill>
              <a:latin typeface="Plus Jakarta Sans" pitchFamily="2" charset="-18"/>
              <a:cs typeface="Plus Jakarta Sans" pitchFamily="2" charset="-18"/>
            </a:endParaRPr>
          </a:p>
        </p:txBody>
      </p:sp>
      <p:sp>
        <p:nvSpPr>
          <p:cNvPr id="29" name="pole tekstowe 28">
            <a:extLst>
              <a:ext uri="{FF2B5EF4-FFF2-40B4-BE49-F238E27FC236}">
                <a16:creationId xmlns:a16="http://schemas.microsoft.com/office/drawing/2014/main" id="{A4272637-77BF-F4DA-85C4-3A3131C643EC}"/>
              </a:ext>
            </a:extLst>
          </p:cNvPr>
          <p:cNvSpPr txBox="1"/>
          <p:nvPr/>
        </p:nvSpPr>
        <p:spPr>
          <a:xfrm>
            <a:off x="370224" y="2018387"/>
            <a:ext cx="5135228" cy="49244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pl-PL" sz="3200">
                <a:solidFill>
                  <a:srgbClr val="3C2258"/>
                </a:solidFill>
                <a:latin typeface="Parkinsans ExtraBold" pitchFamily="2" charset="0"/>
              </a:rPr>
              <a:t>Warunki</a:t>
            </a:r>
          </a:p>
        </p:txBody>
      </p:sp>
      <p:pic>
        <p:nvPicPr>
          <p:cNvPr id="32" name="Obraz 31">
            <a:extLst>
              <a:ext uri="{FF2B5EF4-FFF2-40B4-BE49-F238E27FC236}">
                <a16:creationId xmlns:a16="http://schemas.microsoft.com/office/drawing/2014/main" id="{C14C1428-7523-49FE-5B07-73A6DB95E9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15" b="5115"/>
          <a:stretch/>
        </p:blipFill>
        <p:spPr>
          <a:xfrm>
            <a:off x="6302128" y="1741820"/>
            <a:ext cx="5561681" cy="3744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4385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4E29D0-7725-2417-8D56-EF624D683F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rostokąt: zaokrąglone rogi u góry 24">
            <a:extLst>
              <a:ext uri="{FF2B5EF4-FFF2-40B4-BE49-F238E27FC236}">
                <a16:creationId xmlns:a16="http://schemas.microsoft.com/office/drawing/2014/main" id="{1DE5E529-3D17-34EC-58FE-9D8E1D103F5C}"/>
              </a:ext>
            </a:extLst>
          </p:cNvPr>
          <p:cNvSpPr/>
          <p:nvPr/>
        </p:nvSpPr>
        <p:spPr>
          <a:xfrm rot="16200000">
            <a:off x="8242965" y="-745259"/>
            <a:ext cx="1448507" cy="644956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37AB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20" name="Obraz 19">
            <a:extLst>
              <a:ext uri="{FF2B5EF4-FFF2-40B4-BE49-F238E27FC236}">
                <a16:creationId xmlns:a16="http://schemas.microsoft.com/office/drawing/2014/main" id="{8C8A3F6E-E397-FD29-46E3-D54207037C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58" r="16758"/>
          <a:stretch/>
        </p:blipFill>
        <p:spPr>
          <a:xfrm>
            <a:off x="370222" y="1741820"/>
            <a:ext cx="4743088" cy="4743088"/>
          </a:xfrm>
          <a:prstGeom prst="round2SameRect">
            <a:avLst>
              <a:gd name="adj1" fmla="val 50000"/>
              <a:gd name="adj2" fmla="val 0"/>
            </a:avLst>
          </a:prstGeom>
        </p:spPr>
      </p:pic>
      <p:sp>
        <p:nvSpPr>
          <p:cNvPr id="29" name="pole tekstowe 28">
            <a:extLst>
              <a:ext uri="{FF2B5EF4-FFF2-40B4-BE49-F238E27FC236}">
                <a16:creationId xmlns:a16="http://schemas.microsoft.com/office/drawing/2014/main" id="{999685A5-25BD-E73A-ED64-BF8E55CAD24F}"/>
              </a:ext>
            </a:extLst>
          </p:cNvPr>
          <p:cNvSpPr txBox="1"/>
          <p:nvPr/>
        </p:nvSpPr>
        <p:spPr>
          <a:xfrm>
            <a:off x="6268425" y="2233300"/>
            <a:ext cx="2103717" cy="492443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spAutoFit/>
          </a:bodyPr>
          <a:lstStyle/>
          <a:p>
            <a:r>
              <a:rPr lang="pl-PL" sz="3200">
                <a:solidFill>
                  <a:srgbClr val="E3AFD1"/>
                </a:solidFill>
              </a:rPr>
              <a:t>Warunki cd.</a:t>
            </a:r>
            <a:endParaRPr lang="pl-PL"/>
          </a:p>
        </p:txBody>
      </p:sp>
      <p:sp>
        <p:nvSpPr>
          <p:cNvPr id="31" name="pole tekstowe 30">
            <a:extLst>
              <a:ext uri="{FF2B5EF4-FFF2-40B4-BE49-F238E27FC236}">
                <a16:creationId xmlns:a16="http://schemas.microsoft.com/office/drawing/2014/main" id="{E10E1EB9-C4DE-4A1E-2E9D-8DDF4A13AEA0}"/>
              </a:ext>
            </a:extLst>
          </p:cNvPr>
          <p:cNvSpPr txBox="1"/>
          <p:nvPr/>
        </p:nvSpPr>
        <p:spPr>
          <a:xfrm>
            <a:off x="6268425" y="3531296"/>
            <a:ext cx="5561682" cy="193899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285750" indent="-285750">
              <a:buFont typeface="Calibri"/>
              <a:buChar char="-"/>
            </a:pPr>
            <a:r>
              <a:rPr lang="pl-PL" sz="1400">
                <a:solidFill>
                  <a:srgbClr val="3C2258"/>
                </a:solidFill>
                <a:latin typeface="Plus Jakarta Sans"/>
                <a:cs typeface="Plus Jakarta Sans" pitchFamily="2" charset="-18"/>
              </a:rPr>
              <a:t>Bez wkładu własnego</a:t>
            </a:r>
            <a:endParaRPr lang="pl-PL" sz="1400">
              <a:solidFill>
                <a:srgbClr val="3C2258"/>
              </a:solidFill>
              <a:latin typeface="Plus Jakarta Sans" pitchFamily="2" charset="-18"/>
              <a:cs typeface="Plus Jakarta Sans" pitchFamily="2" charset="-18"/>
            </a:endParaRPr>
          </a:p>
          <a:p>
            <a:pPr marL="285750" indent="-285750">
              <a:buFont typeface="Calibri"/>
              <a:buChar char="-"/>
            </a:pPr>
            <a:r>
              <a:rPr lang="pl-PL" sz="1400">
                <a:solidFill>
                  <a:srgbClr val="3C2258"/>
                </a:solidFill>
                <a:latin typeface="Plus Jakarta Sans"/>
                <a:cs typeface="Plus Jakarta Sans" pitchFamily="2" charset="-18"/>
              </a:rPr>
              <a:t>Min. 15 odbiorców projektu</a:t>
            </a:r>
            <a:endParaRPr lang="pl-PL" sz="1400">
              <a:solidFill>
                <a:srgbClr val="3C2258"/>
              </a:solidFill>
              <a:latin typeface="Plus Jakarta Sans" pitchFamily="2" charset="-18"/>
              <a:cs typeface="Plus Jakarta Sans" pitchFamily="2" charset="-18"/>
            </a:endParaRPr>
          </a:p>
          <a:p>
            <a:pPr marL="285750" indent="-285750">
              <a:buFont typeface="Calibri"/>
              <a:buChar char="-"/>
            </a:pPr>
            <a:r>
              <a:rPr lang="pl-PL" sz="1400">
                <a:solidFill>
                  <a:srgbClr val="3C2258"/>
                </a:solidFill>
                <a:latin typeface="Plus Jakarta Sans"/>
                <a:cs typeface="Plus Jakarta Sans" pitchFamily="2" charset="-18"/>
              </a:rPr>
              <a:t>Sprawozdanie końcowe – 30 dni od zakończenia realizacji projektu</a:t>
            </a:r>
          </a:p>
          <a:p>
            <a:pPr marL="285750" indent="-285750">
              <a:buFont typeface="Calibri"/>
              <a:buChar char="-"/>
            </a:pPr>
            <a:r>
              <a:rPr lang="pl-PL" sz="1400">
                <a:solidFill>
                  <a:srgbClr val="3C2258"/>
                </a:solidFill>
                <a:latin typeface="Plus Jakarta Sans"/>
                <a:cs typeface="Plus Jakarta Sans" pitchFamily="2" charset="-18"/>
              </a:rPr>
              <a:t>Przesunięcia między pozycjami do 20%. Niemożliwe przesunięcia między kosztami merytorycznymi, a administracyjnymi i instytucjonalnymi</a:t>
            </a:r>
            <a:endParaRPr lang="pl-PL" sz="1400">
              <a:solidFill>
                <a:srgbClr val="3C2258"/>
              </a:solidFill>
              <a:latin typeface="Plus Jakarta Sans" pitchFamily="2" charset="-18"/>
              <a:cs typeface="Plus Jakarta Sans" pitchFamily="2" charset="-18"/>
            </a:endParaRPr>
          </a:p>
          <a:p>
            <a:pPr marL="285750" indent="-285750">
              <a:buFont typeface="Calibri"/>
              <a:buChar char="-"/>
            </a:pPr>
            <a:r>
              <a:rPr lang="pl-PL" sz="1400">
                <a:solidFill>
                  <a:srgbClr val="3C2258"/>
                </a:solidFill>
                <a:latin typeface="Plus Jakarta Sans"/>
                <a:cs typeface="Plus Jakarta Sans" pitchFamily="2" charset="-18"/>
              </a:rPr>
              <a:t>Umowa podpisywana osobiście</a:t>
            </a:r>
            <a:endParaRPr lang="pl-PL" sz="1400">
              <a:solidFill>
                <a:srgbClr val="3C2258"/>
              </a:solidFill>
              <a:latin typeface="Plus Jakarta Sans" pitchFamily="2" charset="-18"/>
              <a:cs typeface="Plus Jakarta Sans" pitchFamily="2" charset="-18"/>
            </a:endParaRPr>
          </a:p>
          <a:p>
            <a:pPr marL="285750" indent="-285750">
              <a:buFont typeface="Calibri"/>
              <a:buChar char="-"/>
            </a:pPr>
            <a:endParaRPr lang="pl-PL" sz="1400">
              <a:solidFill>
                <a:srgbClr val="3C2258"/>
              </a:solidFill>
              <a:latin typeface="Plus Jakarta Sans" pitchFamily="2" charset="-18"/>
              <a:cs typeface="Plus Jakarta Sans" pitchFamily="2" charset="-18"/>
            </a:endParaRPr>
          </a:p>
          <a:p>
            <a:pPr marL="285750" indent="-285750">
              <a:buFont typeface="Calibri"/>
              <a:buChar char="-"/>
            </a:pPr>
            <a:endParaRPr lang="pl-PL" sz="1400">
              <a:solidFill>
                <a:srgbClr val="3C2258"/>
              </a:solidFill>
              <a:latin typeface="Plus Jakarta Sans" pitchFamily="2" charset="-18"/>
              <a:cs typeface="Plus Jakarta Sans" pitchFamily="2" charset="-18"/>
            </a:endParaRPr>
          </a:p>
          <a:p>
            <a:pPr marL="285750" indent="-285750">
              <a:buFont typeface="Calibri" panose="020B0604020202020204" pitchFamily="34" charset="0"/>
              <a:buChar char="-"/>
            </a:pPr>
            <a:endParaRPr lang="pl-PL" sz="1400">
              <a:solidFill>
                <a:srgbClr val="3C2258"/>
              </a:solidFill>
              <a:latin typeface="Plus Jakarta Sans" pitchFamily="2" charset="-18"/>
              <a:cs typeface="Plus Jakarta Sans" pitchFamily="2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37011276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92610E-E941-DF4F-EA08-AF47CC5B32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rostokąt: zaokrąglone rogi u góry 27">
            <a:extLst>
              <a:ext uri="{FF2B5EF4-FFF2-40B4-BE49-F238E27FC236}">
                <a16:creationId xmlns:a16="http://schemas.microsoft.com/office/drawing/2014/main" id="{747FF22E-72CA-9D7E-4036-DD2A90BC3B54}"/>
              </a:ext>
            </a:extLst>
          </p:cNvPr>
          <p:cNvSpPr/>
          <p:nvPr/>
        </p:nvSpPr>
        <p:spPr>
          <a:xfrm rot="5400000">
            <a:off x="2475416" y="-733594"/>
            <a:ext cx="981077" cy="5931906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ED0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6" name="pole tekstowe 25">
            <a:extLst>
              <a:ext uri="{FF2B5EF4-FFF2-40B4-BE49-F238E27FC236}">
                <a16:creationId xmlns:a16="http://schemas.microsoft.com/office/drawing/2014/main" id="{234B4F1B-8207-96A3-915E-3A2BE859352C}"/>
              </a:ext>
            </a:extLst>
          </p:cNvPr>
          <p:cNvSpPr txBox="1"/>
          <p:nvPr/>
        </p:nvSpPr>
        <p:spPr>
          <a:xfrm>
            <a:off x="370226" y="2999465"/>
            <a:ext cx="5561682" cy="2585323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just"/>
            <a:endParaRPr lang="pl-PL" sz="1400">
              <a:solidFill>
                <a:srgbClr val="3C2258"/>
              </a:solidFill>
              <a:latin typeface="Plus Jakarta Sans" pitchFamily="2" charset="-18"/>
              <a:cs typeface="Plus Jakarta Sans" pitchFamily="2" charset="-18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l-PL" sz="1400">
                <a:solidFill>
                  <a:srgbClr val="3C2258"/>
                </a:solidFill>
                <a:latin typeface="Plus Jakarta Sans" pitchFamily="2" charset="-18"/>
                <a:cs typeface="Plus Jakarta Sans" pitchFamily="2" charset="-18"/>
              </a:rPr>
              <a:t>napoje alkoholowe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l-PL" sz="1400">
                <a:solidFill>
                  <a:srgbClr val="3C2258"/>
                </a:solidFill>
                <a:latin typeface="Plus Jakarta Sans"/>
                <a:cs typeface="Plus Jakarta Sans" pitchFamily="2" charset="-18"/>
              </a:rPr>
              <a:t>premie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l-PL" sz="1400">
                <a:solidFill>
                  <a:srgbClr val="3C2258"/>
                </a:solidFill>
                <a:latin typeface="Plus Jakarta Sans" pitchFamily="2" charset="-18"/>
                <a:cs typeface="Plus Jakarta Sans" pitchFamily="2" charset="-18"/>
              </a:rPr>
              <a:t>koszty kar i grzywien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l-PL" sz="1400">
                <a:solidFill>
                  <a:srgbClr val="3C2258"/>
                </a:solidFill>
                <a:latin typeface="Plus Jakarta Sans" pitchFamily="2" charset="-18"/>
                <a:cs typeface="Plus Jakarta Sans" pitchFamily="2" charset="-18"/>
              </a:rPr>
              <a:t>wydatki poniesione poza terminem wskazanym w umowie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l-PL" sz="1400">
                <a:solidFill>
                  <a:srgbClr val="3C2258"/>
                </a:solidFill>
                <a:latin typeface="Plus Jakarta Sans" pitchFamily="2" charset="-18"/>
                <a:cs typeface="Plus Jakarta Sans" pitchFamily="2" charset="-18"/>
              </a:rPr>
              <a:t>reklamówki, koszty kuriera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l-PL" sz="1400">
                <a:solidFill>
                  <a:srgbClr val="3C2258"/>
                </a:solidFill>
                <a:latin typeface="Plus Jakarta Sans"/>
                <a:cs typeface="Plus Jakarta Sans" pitchFamily="2" charset="-18"/>
              </a:rPr>
              <a:t>sprzęt - dotyczy grup nieformalnych</a:t>
            </a:r>
            <a:endParaRPr lang="pl-PL" sz="1400">
              <a:solidFill>
                <a:srgbClr val="3C2258"/>
              </a:solidFill>
              <a:latin typeface="Plus Jakarta Sans" pitchFamily="2" charset="-18"/>
              <a:cs typeface="Plus Jakarta Sans" pitchFamily="2" charset="-18"/>
            </a:endParaRPr>
          </a:p>
          <a:p>
            <a:pPr algn="just"/>
            <a:endParaRPr lang="pl-PL" sz="1400">
              <a:solidFill>
                <a:srgbClr val="3C2258"/>
              </a:solidFill>
              <a:latin typeface="Plus Jakarta Sans" pitchFamily="2" charset="-18"/>
              <a:cs typeface="Plus Jakarta Sans" pitchFamily="2" charset="-18"/>
            </a:endParaRPr>
          </a:p>
          <a:p>
            <a:pPr algn="just"/>
            <a:r>
              <a:rPr lang="pl-PL" sz="1400">
                <a:solidFill>
                  <a:srgbClr val="3C2258"/>
                </a:solidFill>
                <a:latin typeface="Plus Jakarta Sans"/>
                <a:cs typeface="Plus Jakarta Sans" pitchFamily="2" charset="-18"/>
              </a:rPr>
              <a:t>Więcej w Regulaminie </a:t>
            </a:r>
            <a:r>
              <a:rPr lang="pl-PL" sz="1400" err="1">
                <a:solidFill>
                  <a:srgbClr val="3C2258"/>
                </a:solidFill>
                <a:latin typeface="Plus Jakarta Sans"/>
                <a:cs typeface="Plus Jakarta Sans" pitchFamily="2" charset="-18"/>
              </a:rPr>
              <a:t>Mikrograntów</a:t>
            </a:r>
            <a:r>
              <a:rPr lang="pl-PL" sz="1400">
                <a:solidFill>
                  <a:srgbClr val="3C2258"/>
                </a:solidFill>
                <a:latin typeface="Plus Jakarta Sans"/>
                <a:cs typeface="Plus Jakarta Sans" pitchFamily="2" charset="-18"/>
              </a:rPr>
              <a:t>!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l-PL" sz="1400">
              <a:solidFill>
                <a:srgbClr val="3C2258"/>
              </a:solidFill>
              <a:latin typeface="Plus Jakarta Sans" pitchFamily="2" charset="-18"/>
              <a:cs typeface="Plus Jakarta Sans" pitchFamily="2" charset="-18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l-PL" sz="1400">
              <a:solidFill>
                <a:srgbClr val="3C2258"/>
              </a:solidFill>
              <a:latin typeface="Plus Jakarta Sans" pitchFamily="2" charset="-18"/>
              <a:cs typeface="Plus Jakarta Sans" pitchFamily="2" charset="-18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l-PL" sz="1400">
              <a:solidFill>
                <a:srgbClr val="3C2258"/>
              </a:solidFill>
              <a:latin typeface="Plus Jakarta Sans" pitchFamily="2" charset="-18"/>
              <a:cs typeface="Plus Jakarta Sans" pitchFamily="2" charset="-18"/>
            </a:endParaRPr>
          </a:p>
        </p:txBody>
      </p:sp>
      <p:sp>
        <p:nvSpPr>
          <p:cNvPr id="29" name="pole tekstowe 28">
            <a:extLst>
              <a:ext uri="{FF2B5EF4-FFF2-40B4-BE49-F238E27FC236}">
                <a16:creationId xmlns:a16="http://schemas.microsoft.com/office/drawing/2014/main" id="{F3B875C3-90CC-2EEE-A2FD-A1D671A07484}"/>
              </a:ext>
            </a:extLst>
          </p:cNvPr>
          <p:cNvSpPr txBox="1"/>
          <p:nvPr/>
        </p:nvSpPr>
        <p:spPr>
          <a:xfrm>
            <a:off x="370223" y="2018387"/>
            <a:ext cx="5519649" cy="49244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pl-PL" sz="3200">
                <a:solidFill>
                  <a:srgbClr val="3C2258"/>
                </a:solidFill>
                <a:latin typeface="Parkinsans ExtraBold" pitchFamily="2" charset="0"/>
              </a:rPr>
              <a:t>Koszty niekwalifikowane</a:t>
            </a:r>
          </a:p>
        </p:txBody>
      </p:sp>
      <p:pic>
        <p:nvPicPr>
          <p:cNvPr id="32" name="Obraz 31">
            <a:extLst>
              <a:ext uri="{FF2B5EF4-FFF2-40B4-BE49-F238E27FC236}">
                <a16:creationId xmlns:a16="http://schemas.microsoft.com/office/drawing/2014/main" id="{8D1130D5-10CC-BFB3-A7A3-4508010C57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8" r="5268"/>
          <a:stretch/>
        </p:blipFill>
        <p:spPr>
          <a:xfrm>
            <a:off x="6302128" y="1741820"/>
            <a:ext cx="5561681" cy="3744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66074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4C0401-56D2-EB5A-8D40-11C82BE3A1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rostokąt: zaokrąglone rogi u góry 24">
            <a:extLst>
              <a:ext uri="{FF2B5EF4-FFF2-40B4-BE49-F238E27FC236}">
                <a16:creationId xmlns:a16="http://schemas.microsoft.com/office/drawing/2014/main" id="{588F82C1-F5D4-1581-C2CA-B929E98A4BD9}"/>
              </a:ext>
            </a:extLst>
          </p:cNvPr>
          <p:cNvSpPr/>
          <p:nvPr/>
        </p:nvSpPr>
        <p:spPr>
          <a:xfrm rot="16200000">
            <a:off x="8242965" y="-745259"/>
            <a:ext cx="1448507" cy="644956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37AB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20" name="Obraz 19" descr="Zbliżenie dokumentów na biurku">
            <a:extLst>
              <a:ext uri="{FF2B5EF4-FFF2-40B4-BE49-F238E27FC236}">
                <a16:creationId xmlns:a16="http://schemas.microsoft.com/office/drawing/2014/main" id="{7B0CCA72-9A46-7F40-90A9-001C3A0FB4E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4356" r="24356"/>
          <a:stretch/>
        </p:blipFill>
        <p:spPr>
          <a:xfrm>
            <a:off x="370222" y="1741820"/>
            <a:ext cx="4743088" cy="4743088"/>
          </a:xfrm>
          <a:prstGeom prst="round2SameRect">
            <a:avLst>
              <a:gd name="adj1" fmla="val 50000"/>
              <a:gd name="adj2" fmla="val 0"/>
            </a:avLst>
          </a:prstGeom>
        </p:spPr>
      </p:pic>
      <p:sp>
        <p:nvSpPr>
          <p:cNvPr id="29" name="pole tekstowe 28">
            <a:extLst>
              <a:ext uri="{FF2B5EF4-FFF2-40B4-BE49-F238E27FC236}">
                <a16:creationId xmlns:a16="http://schemas.microsoft.com/office/drawing/2014/main" id="{CC866BF0-F241-5EEC-82BF-C5A8D9DB52A0}"/>
              </a:ext>
            </a:extLst>
          </p:cNvPr>
          <p:cNvSpPr txBox="1"/>
          <p:nvPr/>
        </p:nvSpPr>
        <p:spPr>
          <a:xfrm>
            <a:off x="6268425" y="2233300"/>
            <a:ext cx="4714432" cy="492443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spAutoFit/>
          </a:bodyPr>
          <a:lstStyle/>
          <a:p>
            <a:r>
              <a:rPr lang="pl-PL" sz="3200" dirty="0">
                <a:solidFill>
                  <a:srgbClr val="E3AFD1"/>
                </a:solidFill>
                <a:latin typeface="Parkinsans ExtraBold" pitchFamily="2" charset="0"/>
              </a:rPr>
              <a:t>Koszty kwalifikowane</a:t>
            </a:r>
          </a:p>
        </p:txBody>
      </p:sp>
      <p:sp>
        <p:nvSpPr>
          <p:cNvPr id="31" name="pole tekstowe 30">
            <a:extLst>
              <a:ext uri="{FF2B5EF4-FFF2-40B4-BE49-F238E27FC236}">
                <a16:creationId xmlns:a16="http://schemas.microsoft.com/office/drawing/2014/main" id="{FCBE06BC-F435-E0A9-7276-B3755107105F}"/>
              </a:ext>
            </a:extLst>
          </p:cNvPr>
          <p:cNvSpPr txBox="1"/>
          <p:nvPr/>
        </p:nvSpPr>
        <p:spPr>
          <a:xfrm>
            <a:off x="6268425" y="3531296"/>
            <a:ext cx="5561682" cy="301621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endParaRPr lang="pl-PL" sz="1400">
              <a:solidFill>
                <a:srgbClr val="3C2258"/>
              </a:solidFill>
              <a:latin typeface="Plus Jakarta Sans" pitchFamily="2" charset="-18"/>
              <a:cs typeface="Plus Jakarta Sans" pitchFamily="2" charset="-18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400" dirty="0">
                <a:solidFill>
                  <a:srgbClr val="3C2258"/>
                </a:solidFill>
                <a:latin typeface="Plus Jakarta Sans"/>
                <a:cs typeface="Plus Jakarta Sans" pitchFamily="2" charset="-18"/>
              </a:rPr>
              <a:t>materiały biurowe, papiernicze, dekoracyjne, artystyczne, DIY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400" dirty="0">
                <a:solidFill>
                  <a:srgbClr val="3C2258"/>
                </a:solidFill>
                <a:latin typeface="Plus Jakarta Sans"/>
                <a:cs typeface="Plus Jakarta Sans" pitchFamily="2" charset="-18"/>
              </a:rPr>
              <a:t>materiały do sprzętów np. </a:t>
            </a:r>
            <a:r>
              <a:rPr lang="pl-PL" sz="1400" dirty="0" err="1">
                <a:solidFill>
                  <a:srgbClr val="3C2258"/>
                </a:solidFill>
                <a:latin typeface="Plus Jakarta Sans"/>
                <a:cs typeface="Plus Jakarta Sans" pitchFamily="2" charset="-18"/>
              </a:rPr>
              <a:t>filament</a:t>
            </a:r>
            <a:r>
              <a:rPr lang="pl-PL" sz="1400" dirty="0">
                <a:solidFill>
                  <a:srgbClr val="3C2258"/>
                </a:solidFill>
                <a:latin typeface="Plus Jakarta Sans"/>
                <a:cs typeface="Plus Jakarta Sans" pitchFamily="2" charset="-18"/>
              </a:rPr>
              <a:t> do długopisów 3D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400" dirty="0">
                <a:solidFill>
                  <a:srgbClr val="3C2258"/>
                </a:solidFill>
                <a:latin typeface="Plus Jakarta Sans"/>
                <a:cs typeface="Plus Jakarta Sans" pitchFamily="2" charset="-18"/>
              </a:rPr>
              <a:t>drobny sprzęt sportowy</a:t>
            </a:r>
            <a:endParaRPr lang="pl-PL" sz="1400" dirty="0">
              <a:solidFill>
                <a:srgbClr val="3C2258"/>
              </a:solidFill>
              <a:latin typeface="Plus Jakarta Sans" pitchFamily="2" charset="-18"/>
              <a:cs typeface="Plus Jakarta Sans" pitchFamily="2" charset="-18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400" dirty="0">
                <a:solidFill>
                  <a:srgbClr val="3C2258"/>
                </a:solidFill>
                <a:latin typeface="Plus Jakarta Sans"/>
                <a:cs typeface="Plus Jakarta Sans" pitchFamily="2" charset="-18"/>
              </a:rPr>
              <a:t>usługi np. wypożyczenie namiotu, przewodnik, itp.</a:t>
            </a:r>
            <a:endParaRPr lang="pl-PL" sz="1400" dirty="0">
              <a:solidFill>
                <a:srgbClr val="3C2258"/>
              </a:solidFill>
              <a:latin typeface="Plus Jakarta Sans" pitchFamily="2" charset="-18"/>
              <a:cs typeface="Plus Jakarta Sans" pitchFamily="2" charset="-18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400" dirty="0">
                <a:solidFill>
                  <a:srgbClr val="3C2258"/>
                </a:solidFill>
                <a:latin typeface="Plus Jakarta Sans"/>
                <a:cs typeface="Plus Jakarta Sans" pitchFamily="2" charset="-18"/>
              </a:rPr>
              <a:t>bilety wstępu</a:t>
            </a:r>
            <a:endParaRPr lang="pl-PL" sz="1400" dirty="0">
              <a:solidFill>
                <a:srgbClr val="3C2258"/>
              </a:solidFill>
              <a:latin typeface="Plus Jakarta Sans" pitchFamily="2" charset="-18"/>
              <a:cs typeface="Plus Jakarta Sans" pitchFamily="2" charset="-18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400" dirty="0">
                <a:solidFill>
                  <a:srgbClr val="3C2258"/>
                </a:solidFill>
                <a:latin typeface="Plus Jakarta Sans"/>
                <a:cs typeface="Plus Jakarta Sans" pitchFamily="2" charset="-18"/>
              </a:rPr>
              <a:t>umowy cywilnoprawne np. dla sędziów, itp.</a:t>
            </a:r>
            <a:endParaRPr lang="pl-PL" sz="1400" dirty="0">
              <a:solidFill>
                <a:srgbClr val="3C2258"/>
              </a:solidFill>
              <a:latin typeface="Plus Jakarta Sans" pitchFamily="2" charset="-18"/>
              <a:cs typeface="Plus Jakarta Sans" pitchFamily="2" charset="-18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l-PL" sz="1400">
              <a:solidFill>
                <a:srgbClr val="3C2258"/>
              </a:solidFill>
              <a:latin typeface="Plus Jakarta Sans" pitchFamily="2" charset="-18"/>
              <a:cs typeface="Plus Jakarta Sans" pitchFamily="2" charset="-18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l-PL" sz="1400">
              <a:solidFill>
                <a:srgbClr val="3C2258"/>
              </a:solidFill>
              <a:latin typeface="Plus Jakarta Sans" pitchFamily="2" charset="-18"/>
              <a:cs typeface="Plus Jakarta Sans" pitchFamily="2" charset="-18"/>
            </a:endParaRPr>
          </a:p>
          <a:p>
            <a:r>
              <a:rPr lang="pl-PL" sz="1400" dirty="0">
                <a:solidFill>
                  <a:srgbClr val="3C2258"/>
                </a:solidFill>
                <a:latin typeface="Plus Jakarta Sans"/>
                <a:cs typeface="Plus Jakarta Sans" pitchFamily="2" charset="-18"/>
              </a:rPr>
              <a:t>Nie masz pewności czy jest to koszt kwalifikowany?</a:t>
            </a:r>
            <a:endParaRPr lang="pl-PL" sz="1400" dirty="0">
              <a:solidFill>
                <a:srgbClr val="3C2258"/>
              </a:solidFill>
              <a:latin typeface="Plus Jakarta Sans" pitchFamily="2" charset="-18"/>
              <a:cs typeface="Plus Jakarta Sans" pitchFamily="2" charset="-18"/>
            </a:endParaRPr>
          </a:p>
          <a:p>
            <a:r>
              <a:rPr lang="pl-PL" sz="1400" dirty="0">
                <a:solidFill>
                  <a:srgbClr val="3C2258"/>
                </a:solidFill>
                <a:latin typeface="Plus Jakarta Sans"/>
                <a:cs typeface="Plus Jakarta Sans" pitchFamily="2" charset="-18"/>
              </a:rPr>
              <a:t>Zadzwoń! Podpowiemy!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l-PL" sz="1400">
              <a:solidFill>
                <a:srgbClr val="3C2258"/>
              </a:solidFill>
              <a:latin typeface="Plus Jakarta Sans" pitchFamily="2" charset="-18"/>
              <a:cs typeface="Plus Jakarta Sans" pitchFamily="2" charset="-18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l-PL" sz="1400">
              <a:solidFill>
                <a:srgbClr val="3C2258"/>
              </a:solidFill>
              <a:latin typeface="Plus Jakarta Sans" pitchFamily="2" charset="-18"/>
              <a:cs typeface="Plus Jakarta Sans" pitchFamily="2" charset="-18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l-PL" sz="1400">
              <a:solidFill>
                <a:srgbClr val="3C2258"/>
              </a:solidFill>
              <a:latin typeface="Plus Jakarta Sans" pitchFamily="2" charset="-18"/>
              <a:cs typeface="Plus Jakarta Sans" pitchFamily="2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21970444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1202F7-F61D-0135-07EF-CA608780F1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rostokąt: zaokrąglone rogi u góry 27">
            <a:extLst>
              <a:ext uri="{FF2B5EF4-FFF2-40B4-BE49-F238E27FC236}">
                <a16:creationId xmlns:a16="http://schemas.microsoft.com/office/drawing/2014/main" id="{038BA6EF-5F2D-F7E8-6033-205D4DCA7691}"/>
              </a:ext>
            </a:extLst>
          </p:cNvPr>
          <p:cNvSpPr/>
          <p:nvPr/>
        </p:nvSpPr>
        <p:spPr>
          <a:xfrm rot="5400000">
            <a:off x="2475416" y="-733594"/>
            <a:ext cx="981077" cy="5931906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ED0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6" name="pole tekstowe 25">
            <a:extLst>
              <a:ext uri="{FF2B5EF4-FFF2-40B4-BE49-F238E27FC236}">
                <a16:creationId xmlns:a16="http://schemas.microsoft.com/office/drawing/2014/main" id="{4876A164-967C-1353-04D5-5B12E6CB2796}"/>
              </a:ext>
            </a:extLst>
          </p:cNvPr>
          <p:cNvSpPr txBox="1"/>
          <p:nvPr/>
        </p:nvSpPr>
        <p:spPr>
          <a:xfrm>
            <a:off x="370226" y="2999465"/>
            <a:ext cx="5561682" cy="258532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pl-PL" sz="1400">
                <a:solidFill>
                  <a:srgbClr val="3C2258"/>
                </a:solidFill>
                <a:latin typeface="Plus Jakarta Sans" pitchFamily="2" charset="-18"/>
                <a:cs typeface="Plus Jakarta Sans" pitchFamily="2" charset="-18"/>
              </a:rPr>
              <a:t>Wszystkie elementy wyposażenia, środki trwałe oraz materiały wytworzone w wyniku realizacji umowy, w szczególności publikacje, ulotki, materiały informacyjne, listy obecności, formularze zgłoszeniowe itp., powinny być oznaczone znakami Komitetu do spraw Pożytku Publicznego, NIW-CRSO, Programu oraz napisem: </a:t>
            </a:r>
            <a:r>
              <a:rPr lang="pl-PL" sz="1400" b="1">
                <a:solidFill>
                  <a:srgbClr val="3C2258"/>
                </a:solidFill>
                <a:latin typeface="Plus Jakarta Sans" pitchFamily="2" charset="-18"/>
                <a:cs typeface="Plus Jakarta Sans" pitchFamily="2" charset="-18"/>
              </a:rPr>
              <a:t>„Sfinansowano/Współfinansowano ze środków Narodowego Instytutu Wolności – Centrum Rozwoju Społeczeństwa Obywatelskiego w ramach Programu MOC MAŁYCH SPOŁECZNOŚCI.”, </a:t>
            </a:r>
            <a:r>
              <a:rPr lang="pl-PL" sz="1400">
                <a:solidFill>
                  <a:srgbClr val="3C2258"/>
                </a:solidFill>
                <a:latin typeface="Plus Jakarta Sans" pitchFamily="2" charset="-18"/>
                <a:cs typeface="Plus Jakarta Sans" pitchFamily="2" charset="-18"/>
              </a:rPr>
              <a:t>a także logotypem ZHP Chorągwi Łódzkiej i logotypem konkursowym. </a:t>
            </a:r>
          </a:p>
          <a:p>
            <a:pPr algn="just"/>
            <a:endParaRPr lang="pl-PL" sz="1400">
              <a:solidFill>
                <a:srgbClr val="3C2258"/>
              </a:solidFill>
              <a:latin typeface="Plus Jakarta Sans" pitchFamily="2" charset="-18"/>
              <a:cs typeface="Plus Jakarta Sans" pitchFamily="2" charset="-18"/>
            </a:endParaRPr>
          </a:p>
          <a:p>
            <a:pPr algn="just"/>
            <a:r>
              <a:rPr lang="pl-PL" sz="1400">
                <a:solidFill>
                  <a:srgbClr val="3C2258"/>
                </a:solidFill>
                <a:latin typeface="Plus Jakarta Sans" pitchFamily="2" charset="-18"/>
                <a:cs typeface="Plus Jakarta Sans" pitchFamily="2" charset="-18"/>
              </a:rPr>
              <a:t>Pliki dostępne na stronie </a:t>
            </a:r>
            <a:r>
              <a:rPr lang="pl-PL" sz="1400">
                <a:solidFill>
                  <a:srgbClr val="3C2258"/>
                </a:solidFill>
                <a:latin typeface="Plus Jakarta Sans" pitchFamily="2" charset="-18"/>
                <a:cs typeface="Plus Jakarta Sans" pitchFamily="2" charset="-18"/>
                <a:hlinkClick r:id="rId2"/>
              </a:rPr>
              <a:t>www.lodzka.zhp.pl/mmds</a:t>
            </a:r>
            <a:r>
              <a:rPr lang="pl-PL" sz="1400">
                <a:solidFill>
                  <a:srgbClr val="3C2258"/>
                </a:solidFill>
                <a:latin typeface="Plus Jakarta Sans" pitchFamily="2" charset="-18"/>
                <a:cs typeface="Plus Jakarta Sans" pitchFamily="2" charset="-18"/>
              </a:rPr>
              <a:t> </a:t>
            </a:r>
          </a:p>
        </p:txBody>
      </p:sp>
      <p:sp>
        <p:nvSpPr>
          <p:cNvPr id="29" name="pole tekstowe 28">
            <a:extLst>
              <a:ext uri="{FF2B5EF4-FFF2-40B4-BE49-F238E27FC236}">
                <a16:creationId xmlns:a16="http://schemas.microsoft.com/office/drawing/2014/main" id="{612A89CF-B112-7B6D-A10A-16FB47CD2329}"/>
              </a:ext>
            </a:extLst>
          </p:cNvPr>
          <p:cNvSpPr txBox="1"/>
          <p:nvPr/>
        </p:nvSpPr>
        <p:spPr>
          <a:xfrm>
            <a:off x="370223" y="2018387"/>
            <a:ext cx="5519649" cy="49244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pl-PL" sz="3200">
                <a:solidFill>
                  <a:srgbClr val="3C2258"/>
                </a:solidFill>
                <a:latin typeface="Parkinsans ExtraBold" pitchFamily="2" charset="0"/>
              </a:rPr>
              <a:t>Promocja</a:t>
            </a:r>
          </a:p>
        </p:txBody>
      </p:sp>
      <p:pic>
        <p:nvPicPr>
          <p:cNvPr id="32" name="Obraz 31">
            <a:extLst>
              <a:ext uri="{FF2B5EF4-FFF2-40B4-BE49-F238E27FC236}">
                <a16:creationId xmlns:a16="http://schemas.microsoft.com/office/drawing/2014/main" id="{A6F84378-CF66-1D2A-FA7E-614C88490B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" r="511"/>
          <a:stretch/>
        </p:blipFill>
        <p:spPr>
          <a:xfrm>
            <a:off x="6302128" y="1741820"/>
            <a:ext cx="5561681" cy="3744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40058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8E1F85-6A60-86CF-64FD-3BFDB8DFCF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rostokąt: zaokrąglone rogi u góry 24">
            <a:extLst>
              <a:ext uri="{FF2B5EF4-FFF2-40B4-BE49-F238E27FC236}">
                <a16:creationId xmlns:a16="http://schemas.microsoft.com/office/drawing/2014/main" id="{CE2E48B7-D6E5-05A9-57E0-F738A26401D0}"/>
              </a:ext>
            </a:extLst>
          </p:cNvPr>
          <p:cNvSpPr/>
          <p:nvPr/>
        </p:nvSpPr>
        <p:spPr>
          <a:xfrm rot="16200000">
            <a:off x="8242965" y="-745259"/>
            <a:ext cx="1448507" cy="644956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37AB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20" name="Obraz 19">
            <a:extLst>
              <a:ext uri="{FF2B5EF4-FFF2-40B4-BE49-F238E27FC236}">
                <a16:creationId xmlns:a16="http://schemas.microsoft.com/office/drawing/2014/main" id="{415D593B-C4A2-2FEE-1836-11EFF8FF25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80" r="16680"/>
          <a:stretch/>
        </p:blipFill>
        <p:spPr>
          <a:xfrm>
            <a:off x="370222" y="1741820"/>
            <a:ext cx="4743088" cy="4743088"/>
          </a:xfrm>
          <a:prstGeom prst="round2SameRect">
            <a:avLst>
              <a:gd name="adj1" fmla="val 50000"/>
              <a:gd name="adj2" fmla="val 0"/>
            </a:avLst>
          </a:prstGeom>
        </p:spPr>
      </p:pic>
      <p:sp>
        <p:nvSpPr>
          <p:cNvPr id="29" name="pole tekstowe 28">
            <a:extLst>
              <a:ext uri="{FF2B5EF4-FFF2-40B4-BE49-F238E27FC236}">
                <a16:creationId xmlns:a16="http://schemas.microsoft.com/office/drawing/2014/main" id="{E787197D-C356-61B9-2D11-47859FFF2BF7}"/>
              </a:ext>
            </a:extLst>
          </p:cNvPr>
          <p:cNvSpPr txBox="1"/>
          <p:nvPr/>
        </p:nvSpPr>
        <p:spPr>
          <a:xfrm>
            <a:off x="6268425" y="2233300"/>
            <a:ext cx="4871526" cy="492443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spAutoFit/>
          </a:bodyPr>
          <a:lstStyle/>
          <a:p>
            <a:r>
              <a:rPr lang="pl-PL" sz="3200">
                <a:solidFill>
                  <a:srgbClr val="E3AFD1"/>
                </a:solidFill>
                <a:latin typeface="Parkinsans ExtraBold" pitchFamily="2" charset="0"/>
              </a:rPr>
              <a:t>Wniosek krok po kroku</a:t>
            </a:r>
          </a:p>
        </p:txBody>
      </p:sp>
      <p:sp>
        <p:nvSpPr>
          <p:cNvPr id="31" name="pole tekstowe 30">
            <a:extLst>
              <a:ext uri="{FF2B5EF4-FFF2-40B4-BE49-F238E27FC236}">
                <a16:creationId xmlns:a16="http://schemas.microsoft.com/office/drawing/2014/main" id="{F12C24D6-464C-47EC-4254-F93A64ED8F53}"/>
              </a:ext>
            </a:extLst>
          </p:cNvPr>
          <p:cNvSpPr txBox="1"/>
          <p:nvPr/>
        </p:nvSpPr>
        <p:spPr>
          <a:xfrm>
            <a:off x="6268425" y="3531296"/>
            <a:ext cx="5561682" cy="215443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400">
                <a:solidFill>
                  <a:srgbClr val="3C2258"/>
                </a:solidFill>
                <a:latin typeface="Plus Jakarta Sans" pitchFamily="2" charset="-18"/>
                <a:cs typeface="Plus Jakarta Sans" pitchFamily="2" charset="-18"/>
              </a:rPr>
              <a:t>Zarejestruj się/zaloguj w elektronicznym systemie wniosków </a:t>
            </a:r>
            <a:r>
              <a:rPr lang="pl-PL" sz="1400">
                <a:solidFill>
                  <a:srgbClr val="3C2258"/>
                </a:solidFill>
                <a:latin typeface="Plus Jakarta Sans" pitchFamily="2" charset="-18"/>
                <a:cs typeface="Plus Jakarta Sans" pitchFamily="2" charset="-18"/>
                <a:hlinkClick r:id="rId3"/>
              </a:rPr>
              <a:t>www.witkac.pl</a:t>
            </a:r>
            <a:endParaRPr lang="pl-PL" sz="1400">
              <a:solidFill>
                <a:srgbClr val="3C2258"/>
              </a:solidFill>
              <a:latin typeface="Plus Jakarta Sans" pitchFamily="2" charset="-18"/>
              <a:cs typeface="Plus Jakarta Sans" pitchFamily="2" charset="-18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400">
                <a:solidFill>
                  <a:srgbClr val="3C2258"/>
                </a:solidFill>
                <a:latin typeface="Plus Jakarta Sans" pitchFamily="2" charset="-18"/>
                <a:cs typeface="Plus Jakarta Sans" pitchFamily="2" charset="-18"/>
              </a:rPr>
              <a:t>Zapoznaj się z wzorem wniosku dostępnym na stronie </a:t>
            </a:r>
            <a:r>
              <a:rPr lang="pl-PL" sz="1400">
                <a:solidFill>
                  <a:srgbClr val="3C2258"/>
                </a:solidFill>
                <a:latin typeface="Plus Jakarta Sans" pitchFamily="2" charset="-18"/>
                <a:cs typeface="Plus Jakarta Sans" pitchFamily="2" charset="-18"/>
                <a:hlinkClick r:id="rId4"/>
              </a:rPr>
              <a:t>www.lodzka.zhp.pl/mmds</a:t>
            </a:r>
            <a:r>
              <a:rPr lang="pl-PL" sz="1400">
                <a:solidFill>
                  <a:srgbClr val="3C2258"/>
                </a:solidFill>
                <a:latin typeface="Plus Jakarta Sans" pitchFamily="2" charset="-18"/>
                <a:cs typeface="Plus Jakarta Sans" pitchFamily="2" charset="-18"/>
              </a:rPr>
              <a:t> oraz instrukcją wypełniania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400">
                <a:solidFill>
                  <a:srgbClr val="3C2258"/>
                </a:solidFill>
                <a:latin typeface="Plus Jakarta Sans" pitchFamily="2" charset="-18"/>
                <a:cs typeface="Plus Jakarta Sans" pitchFamily="2" charset="-18"/>
              </a:rPr>
              <a:t>Wypełnij wniosek w platformie oraz go wyślij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400">
                <a:solidFill>
                  <a:srgbClr val="3C2258"/>
                </a:solidFill>
                <a:latin typeface="Plus Jakarta Sans" pitchFamily="2" charset="-18"/>
                <a:cs typeface="Plus Jakarta Sans" pitchFamily="2" charset="-18"/>
              </a:rPr>
              <a:t>Oczekuj na wyniki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400">
                <a:solidFill>
                  <a:srgbClr val="3C2258"/>
                </a:solidFill>
                <a:latin typeface="Plus Jakarta Sans" pitchFamily="2" charset="-18"/>
                <a:cs typeface="Plus Jakarta Sans" pitchFamily="2" charset="-18"/>
              </a:rPr>
              <a:t>Podpisz umowę z Operatorem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400">
                <a:solidFill>
                  <a:srgbClr val="3C2258"/>
                </a:solidFill>
                <a:latin typeface="Plus Jakarta Sans" pitchFamily="2" charset="-18"/>
                <a:cs typeface="Plus Jakarta Sans" pitchFamily="2" charset="-18"/>
              </a:rPr>
              <a:t>Realizuj działania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400">
                <a:solidFill>
                  <a:srgbClr val="3C2258"/>
                </a:solidFill>
                <a:latin typeface="Plus Jakarta Sans" pitchFamily="2" charset="-18"/>
                <a:cs typeface="Plus Jakarta Sans" pitchFamily="2" charset="-18"/>
              </a:rPr>
              <a:t>Zbieraj dokumenty finansowe i załączniki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400">
                <a:solidFill>
                  <a:srgbClr val="3C2258"/>
                </a:solidFill>
                <a:latin typeface="Plus Jakarta Sans" pitchFamily="2" charset="-18"/>
                <a:cs typeface="Plus Jakarta Sans" pitchFamily="2" charset="-18"/>
              </a:rPr>
              <a:t>Wyślij sprawozdanie końcowe</a:t>
            </a:r>
          </a:p>
        </p:txBody>
      </p:sp>
    </p:spTree>
    <p:extLst>
      <p:ext uri="{BB962C8B-B14F-4D97-AF65-F5344CB8AC3E}">
        <p14:creationId xmlns:p14="http://schemas.microsoft.com/office/powerpoint/2010/main" val="7082705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721E67-F92C-7F56-81D2-7805F56F32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rostokąt: zaokrąglone rogi u góry 27">
            <a:extLst>
              <a:ext uri="{FF2B5EF4-FFF2-40B4-BE49-F238E27FC236}">
                <a16:creationId xmlns:a16="http://schemas.microsoft.com/office/drawing/2014/main" id="{CAAF6537-BB02-3417-53A5-2ADFB574E9AB}"/>
              </a:ext>
            </a:extLst>
          </p:cNvPr>
          <p:cNvSpPr/>
          <p:nvPr/>
        </p:nvSpPr>
        <p:spPr>
          <a:xfrm rot="5400000">
            <a:off x="2475416" y="-733594"/>
            <a:ext cx="981077" cy="5931906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ED0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6" name="pole tekstowe 25">
            <a:extLst>
              <a:ext uri="{FF2B5EF4-FFF2-40B4-BE49-F238E27FC236}">
                <a16:creationId xmlns:a16="http://schemas.microsoft.com/office/drawing/2014/main" id="{17B5F7D3-9770-7CD1-1B36-BB56370A45C7}"/>
              </a:ext>
            </a:extLst>
          </p:cNvPr>
          <p:cNvSpPr txBox="1"/>
          <p:nvPr/>
        </p:nvSpPr>
        <p:spPr>
          <a:xfrm>
            <a:off x="370226" y="2999465"/>
            <a:ext cx="5561682" cy="430887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pl-PL" sz="1400" dirty="0">
                <a:solidFill>
                  <a:srgbClr val="FF0000"/>
                </a:solidFill>
                <a:latin typeface="Plus Jakarta Sans"/>
                <a:cs typeface="Plus Jakarta Sans" pitchFamily="2" charset="-18"/>
                <a:hlinkClick r:id="rId2"/>
              </a:rPr>
              <a:t>https://lodzka.zhp.pl/mmds/wp-content/uploads/2025/08/Wzor-wniosku-Witkac-GNP-MMDS.pdf</a:t>
            </a:r>
            <a:r>
              <a:rPr lang="pl-PL" sz="1400" dirty="0">
                <a:solidFill>
                  <a:srgbClr val="FF0000"/>
                </a:solidFill>
                <a:latin typeface="Plus Jakarta Sans"/>
                <a:cs typeface="Plus Jakarta Sans" pitchFamily="2" charset="-18"/>
              </a:rPr>
              <a:t> </a:t>
            </a:r>
          </a:p>
        </p:txBody>
      </p:sp>
      <p:sp>
        <p:nvSpPr>
          <p:cNvPr id="29" name="pole tekstowe 28">
            <a:extLst>
              <a:ext uri="{FF2B5EF4-FFF2-40B4-BE49-F238E27FC236}">
                <a16:creationId xmlns:a16="http://schemas.microsoft.com/office/drawing/2014/main" id="{0775D802-0D84-8247-95D4-DB632F04BF65}"/>
              </a:ext>
            </a:extLst>
          </p:cNvPr>
          <p:cNvSpPr txBox="1"/>
          <p:nvPr/>
        </p:nvSpPr>
        <p:spPr>
          <a:xfrm>
            <a:off x="370223" y="2018387"/>
            <a:ext cx="5519649" cy="49244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pl-PL" sz="3200">
                <a:solidFill>
                  <a:srgbClr val="3C2258"/>
                </a:solidFill>
                <a:latin typeface="Parkinsans ExtraBold" pitchFamily="2" charset="0"/>
              </a:rPr>
              <a:t>Wniosek</a:t>
            </a:r>
          </a:p>
        </p:txBody>
      </p:sp>
      <p:pic>
        <p:nvPicPr>
          <p:cNvPr id="32" name="Obraz 31" descr="zdjęcie lotnicze malowania i pędzli na stole">
            <a:extLst>
              <a:ext uri="{FF2B5EF4-FFF2-40B4-BE49-F238E27FC236}">
                <a16:creationId xmlns:a16="http://schemas.microsoft.com/office/drawing/2014/main" id="{B0D1FC9B-AC9C-7B57-B1FB-66D4B2FDB2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83" b="2483"/>
          <a:stretch/>
        </p:blipFill>
        <p:spPr>
          <a:xfrm>
            <a:off x="6302128" y="1741820"/>
            <a:ext cx="5561681" cy="3744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2573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FC3BDA-246B-DF89-B31D-A8095ABCE1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rostokąt: zaokrąglone rogi u góry 24">
            <a:extLst>
              <a:ext uri="{FF2B5EF4-FFF2-40B4-BE49-F238E27FC236}">
                <a16:creationId xmlns:a16="http://schemas.microsoft.com/office/drawing/2014/main" id="{8222E82D-ED8A-576D-5A3A-1BBD719A8A63}"/>
              </a:ext>
            </a:extLst>
          </p:cNvPr>
          <p:cNvSpPr/>
          <p:nvPr/>
        </p:nvSpPr>
        <p:spPr>
          <a:xfrm rot="16200000">
            <a:off x="8242965" y="-745259"/>
            <a:ext cx="1448507" cy="644956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37AB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20" name="Obraz 19" descr="Pracownik mierzący drewno">
            <a:extLst>
              <a:ext uri="{FF2B5EF4-FFF2-40B4-BE49-F238E27FC236}">
                <a16:creationId xmlns:a16="http://schemas.microsoft.com/office/drawing/2014/main" id="{4812503A-5578-FC4D-5B9B-C45A3B9458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85" r="16685"/>
          <a:stretch/>
        </p:blipFill>
        <p:spPr>
          <a:xfrm>
            <a:off x="370222" y="1741820"/>
            <a:ext cx="4743088" cy="4743088"/>
          </a:xfrm>
          <a:prstGeom prst="round2SameRect">
            <a:avLst>
              <a:gd name="adj1" fmla="val 50000"/>
              <a:gd name="adj2" fmla="val 0"/>
            </a:avLst>
          </a:prstGeom>
        </p:spPr>
      </p:pic>
      <p:sp>
        <p:nvSpPr>
          <p:cNvPr id="29" name="pole tekstowe 28">
            <a:extLst>
              <a:ext uri="{FF2B5EF4-FFF2-40B4-BE49-F238E27FC236}">
                <a16:creationId xmlns:a16="http://schemas.microsoft.com/office/drawing/2014/main" id="{2A1F7768-96B0-3971-71C1-D42FB0D69C1F}"/>
              </a:ext>
            </a:extLst>
          </p:cNvPr>
          <p:cNvSpPr txBox="1"/>
          <p:nvPr/>
        </p:nvSpPr>
        <p:spPr>
          <a:xfrm>
            <a:off x="6268425" y="2233300"/>
            <a:ext cx="4648708" cy="492443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spAutoFit/>
          </a:bodyPr>
          <a:lstStyle/>
          <a:p>
            <a:r>
              <a:rPr lang="pl-PL" sz="3200">
                <a:solidFill>
                  <a:srgbClr val="E3AFD1"/>
                </a:solidFill>
                <a:latin typeface="Parkinsans ExtraBold" pitchFamily="2" charset="0"/>
              </a:rPr>
              <a:t>Na co zwrócić uwagę?</a:t>
            </a:r>
          </a:p>
        </p:txBody>
      </p:sp>
      <p:sp>
        <p:nvSpPr>
          <p:cNvPr id="31" name="pole tekstowe 30">
            <a:extLst>
              <a:ext uri="{FF2B5EF4-FFF2-40B4-BE49-F238E27FC236}">
                <a16:creationId xmlns:a16="http://schemas.microsoft.com/office/drawing/2014/main" id="{239CCA99-D342-52B4-99B5-DEECA9861EA6}"/>
              </a:ext>
            </a:extLst>
          </p:cNvPr>
          <p:cNvSpPr txBox="1"/>
          <p:nvPr/>
        </p:nvSpPr>
        <p:spPr>
          <a:xfrm>
            <a:off x="6268425" y="3531296"/>
            <a:ext cx="5561682" cy="17235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400">
                <a:solidFill>
                  <a:srgbClr val="3C2258"/>
                </a:solidFill>
                <a:latin typeface="Plus Jakarta Sans" pitchFamily="2" charset="-18"/>
                <a:cs typeface="Plus Jakarta Sans" pitchFamily="2" charset="-18"/>
              </a:rPr>
              <a:t>Pomysł oparty na realnej potrzebie społecznej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400">
                <a:solidFill>
                  <a:srgbClr val="3C2258"/>
                </a:solidFill>
                <a:latin typeface="Plus Jakarta Sans" pitchFamily="2" charset="-18"/>
                <a:cs typeface="Plus Jakarta Sans" pitchFamily="2" charset="-18"/>
              </a:rPr>
              <a:t>Jasny cel i konkretne działania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400">
                <a:solidFill>
                  <a:srgbClr val="3C2258"/>
                </a:solidFill>
                <a:latin typeface="Plus Jakarta Sans" pitchFamily="2" charset="-18"/>
                <a:cs typeface="Plus Jakarta Sans" pitchFamily="2" charset="-18"/>
              </a:rPr>
              <a:t>Realistyczny harmonogram i prosty budżet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400">
                <a:solidFill>
                  <a:srgbClr val="3C2258"/>
                </a:solidFill>
                <a:latin typeface="Plus Jakarta Sans" pitchFamily="2" charset="-18"/>
                <a:cs typeface="Plus Jakarta Sans" pitchFamily="2" charset="-18"/>
              </a:rPr>
              <a:t>Zaangażowanie lokalnej społeczności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400">
                <a:solidFill>
                  <a:srgbClr val="3C2258"/>
                </a:solidFill>
                <a:latin typeface="Plus Jakarta Sans" pitchFamily="2" charset="-18"/>
                <a:cs typeface="Plus Jakarta Sans" pitchFamily="2" charset="-18"/>
              </a:rPr>
              <a:t>Efekty, które zostaną po projekcie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400">
                <a:solidFill>
                  <a:srgbClr val="3C2258"/>
                </a:solidFill>
                <a:latin typeface="Plus Jakarta Sans" pitchFamily="2" charset="-18"/>
                <a:cs typeface="Plus Jakarta Sans" pitchFamily="2" charset="-18"/>
              </a:rPr>
              <a:t>Zgodność z regulaminem naboru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400">
                <a:solidFill>
                  <a:srgbClr val="3C2258"/>
                </a:solidFill>
                <a:latin typeface="Plus Jakarta Sans" pitchFamily="2" charset="-18"/>
                <a:cs typeface="Plus Jakarta Sans" pitchFamily="2" charset="-18"/>
              </a:rPr>
              <a:t>Dostępność dla osób ze specjalnymi potrzebami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400">
                <a:solidFill>
                  <a:srgbClr val="3C2258"/>
                </a:solidFill>
                <a:latin typeface="Plus Jakarta Sans" pitchFamily="2" charset="-18"/>
                <a:cs typeface="Plus Jakarta Sans" pitchFamily="2" charset="-18"/>
              </a:rPr>
              <a:t>Rozwój instytucjonalny</a:t>
            </a:r>
          </a:p>
        </p:txBody>
      </p:sp>
    </p:spTree>
    <p:extLst>
      <p:ext uri="{BB962C8B-B14F-4D97-AF65-F5344CB8AC3E}">
        <p14:creationId xmlns:p14="http://schemas.microsoft.com/office/powerpoint/2010/main" val="10818641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99BE3B-8CEF-211F-2CC4-D5F0619E6D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rostokąt: zaokrąglone rogi u góry 27">
            <a:extLst>
              <a:ext uri="{FF2B5EF4-FFF2-40B4-BE49-F238E27FC236}">
                <a16:creationId xmlns:a16="http://schemas.microsoft.com/office/drawing/2014/main" id="{0487FCA0-12E5-3F83-BE55-6C91CA960A87}"/>
              </a:ext>
            </a:extLst>
          </p:cNvPr>
          <p:cNvSpPr/>
          <p:nvPr/>
        </p:nvSpPr>
        <p:spPr>
          <a:xfrm rot="5400000">
            <a:off x="2475416" y="-733594"/>
            <a:ext cx="981077" cy="5931906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ED0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6" name="pole tekstowe 25">
            <a:extLst>
              <a:ext uri="{FF2B5EF4-FFF2-40B4-BE49-F238E27FC236}">
                <a16:creationId xmlns:a16="http://schemas.microsoft.com/office/drawing/2014/main" id="{F31BA82F-B983-8713-1079-3B7DD6FBA8C1}"/>
              </a:ext>
            </a:extLst>
          </p:cNvPr>
          <p:cNvSpPr txBox="1"/>
          <p:nvPr/>
        </p:nvSpPr>
        <p:spPr>
          <a:xfrm>
            <a:off x="370226" y="2999465"/>
            <a:ext cx="5561682" cy="193899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pl-PL" sz="1400" dirty="0">
                <a:solidFill>
                  <a:schemeClr val="bg2">
                    <a:lumMod val="10000"/>
                  </a:schemeClr>
                </a:solidFill>
                <a:latin typeface="Plus Jakarta Sans"/>
                <a:cs typeface="Plus Jakarta Sans" pitchFamily="2" charset="-18"/>
              </a:rPr>
              <a:t>Masz pytania? Śmiało pytaj!</a:t>
            </a:r>
          </a:p>
          <a:p>
            <a:pPr algn="just"/>
            <a:endParaRPr lang="pl-PL" sz="1400" dirty="0">
              <a:solidFill>
                <a:schemeClr val="bg2">
                  <a:lumMod val="10000"/>
                </a:schemeClr>
              </a:solidFill>
              <a:latin typeface="Plus Jakarta Sans" pitchFamily="2" charset="-18"/>
              <a:cs typeface="Plus Jakarta Sans" pitchFamily="2" charset="-18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l-PL" sz="1400" dirty="0">
                <a:solidFill>
                  <a:schemeClr val="bg2">
                    <a:lumMod val="10000"/>
                  </a:schemeClr>
                </a:solidFill>
                <a:latin typeface="Plus Jakarta Sans"/>
                <a:cs typeface="Plus Jakarta Sans" pitchFamily="2" charset="-18"/>
              </a:rPr>
              <a:t>Animatora lokalnego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l-PL" sz="1400" dirty="0">
              <a:solidFill>
                <a:schemeClr val="bg2">
                  <a:lumMod val="10000"/>
                </a:schemeClr>
              </a:solidFill>
              <a:latin typeface="Plus Jakarta Sans" pitchFamily="2" charset="-18"/>
              <a:cs typeface="Plus Jakarta Sans" pitchFamily="2" charset="-18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l-PL" sz="1400" dirty="0">
                <a:solidFill>
                  <a:schemeClr val="bg2">
                    <a:lumMod val="10000"/>
                  </a:schemeClr>
                </a:solidFill>
                <a:latin typeface="Plus Jakarta Sans"/>
                <a:cs typeface="Plus Jakarta Sans" pitchFamily="2" charset="-18"/>
              </a:rPr>
              <a:t>Asystenta ds. beneficjentów – Karola Przyrowskiego </a:t>
            </a:r>
            <a:r>
              <a:rPr lang="pl-PL" sz="1400" dirty="0">
                <a:solidFill>
                  <a:schemeClr val="bg2">
                    <a:lumMod val="10000"/>
                  </a:schemeClr>
                </a:solidFill>
                <a:latin typeface="Plus Jakarta Sans"/>
                <a:cs typeface="Plus Jakarta Sans" pitchFamily="2" charset="-18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granty@lodzka.zhp.pl</a:t>
            </a:r>
            <a:r>
              <a:rPr lang="pl-PL" sz="1400" dirty="0">
                <a:solidFill>
                  <a:schemeClr val="bg2">
                    <a:lumMod val="10000"/>
                  </a:schemeClr>
                </a:solidFill>
                <a:latin typeface="Plus Jakarta Sans"/>
                <a:cs typeface="Plus Jakarta Sans" pitchFamily="2" charset="-18"/>
              </a:rPr>
              <a:t> tel. 501  899 336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l-PL" sz="1400" dirty="0">
              <a:solidFill>
                <a:schemeClr val="bg2">
                  <a:lumMod val="10000"/>
                </a:schemeClr>
              </a:solidFill>
              <a:latin typeface="Plus Jakarta Sans" pitchFamily="2" charset="-18"/>
              <a:cs typeface="Plus Jakarta Sans" pitchFamily="2" charset="-18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l-PL" sz="1400" dirty="0">
                <a:solidFill>
                  <a:schemeClr val="bg2">
                    <a:lumMod val="10000"/>
                  </a:schemeClr>
                </a:solidFill>
                <a:latin typeface="Plus Jakarta Sans"/>
                <a:cs typeface="Plus Jakarta Sans" pitchFamily="2" charset="-18"/>
              </a:rPr>
              <a:t>Koordynatorkę projektu – Karolinę </a:t>
            </a:r>
            <a:r>
              <a:rPr lang="pl-PL" sz="1400" dirty="0" err="1">
                <a:solidFill>
                  <a:schemeClr val="bg2">
                    <a:lumMod val="10000"/>
                  </a:schemeClr>
                </a:solidFill>
                <a:latin typeface="Plus Jakarta Sans"/>
                <a:cs typeface="Plus Jakarta Sans" pitchFamily="2" charset="-18"/>
              </a:rPr>
              <a:t>Bobrycką</a:t>
            </a:r>
            <a:r>
              <a:rPr lang="pl-PL" sz="1400" dirty="0">
                <a:solidFill>
                  <a:schemeClr val="bg2">
                    <a:lumMod val="10000"/>
                  </a:schemeClr>
                </a:solidFill>
                <a:latin typeface="Plus Jakarta Sans"/>
                <a:cs typeface="Plus Jakarta Sans" pitchFamily="2" charset="-18"/>
              </a:rPr>
              <a:t> </a:t>
            </a:r>
            <a:r>
              <a:rPr lang="pl-PL" sz="1400" dirty="0">
                <a:solidFill>
                  <a:schemeClr val="bg2">
                    <a:lumMod val="10000"/>
                  </a:schemeClr>
                </a:solidFill>
                <a:latin typeface="Plus Jakarta Sans"/>
                <a:cs typeface="Plus Jakarta Sans" pitchFamily="2" charset="-18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granty@lodzka.zhp.pl</a:t>
            </a:r>
            <a:r>
              <a:rPr lang="pl-PL" sz="1400" dirty="0">
                <a:solidFill>
                  <a:schemeClr val="bg2">
                    <a:lumMod val="10000"/>
                  </a:schemeClr>
                </a:solidFill>
                <a:latin typeface="Plus Jakarta Sans"/>
                <a:cs typeface="Plus Jakarta Sans" pitchFamily="2" charset="-18"/>
              </a:rPr>
              <a:t> tel. 513 582 000</a:t>
            </a:r>
            <a:endParaRPr lang="pl-PL" sz="1400" dirty="0">
              <a:solidFill>
                <a:schemeClr val="bg2">
                  <a:lumMod val="10000"/>
                </a:schemeClr>
              </a:solidFill>
              <a:latin typeface="Plus Jakarta Sans" pitchFamily="2" charset="-18"/>
              <a:cs typeface="Plus Jakarta Sans" pitchFamily="2" charset="-18"/>
            </a:endParaRPr>
          </a:p>
        </p:txBody>
      </p:sp>
      <p:sp>
        <p:nvSpPr>
          <p:cNvPr id="29" name="pole tekstowe 28">
            <a:extLst>
              <a:ext uri="{FF2B5EF4-FFF2-40B4-BE49-F238E27FC236}">
                <a16:creationId xmlns:a16="http://schemas.microsoft.com/office/drawing/2014/main" id="{8979CAD7-1A65-3A36-3094-BA469532AC4C}"/>
              </a:ext>
            </a:extLst>
          </p:cNvPr>
          <p:cNvSpPr txBox="1"/>
          <p:nvPr/>
        </p:nvSpPr>
        <p:spPr>
          <a:xfrm>
            <a:off x="370223" y="2018387"/>
            <a:ext cx="5519649" cy="49244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pl-PL" sz="3200">
                <a:solidFill>
                  <a:srgbClr val="3C2258"/>
                </a:solidFill>
                <a:latin typeface="Parkinsans ExtraBold" pitchFamily="2" charset="0"/>
              </a:rPr>
              <a:t>Wsparcie</a:t>
            </a:r>
          </a:p>
        </p:txBody>
      </p:sp>
      <p:pic>
        <p:nvPicPr>
          <p:cNvPr id="32" name="Obraz 31" descr="Businesswoman przy tablicy prowadząca spotkanie w sali konferencyjnej">
            <a:extLst>
              <a:ext uri="{FF2B5EF4-FFF2-40B4-BE49-F238E27FC236}">
                <a16:creationId xmlns:a16="http://schemas.microsoft.com/office/drawing/2014/main" id="{D38D6452-E8E8-0003-20F3-6E5AFC2614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" r="503"/>
          <a:stretch/>
        </p:blipFill>
        <p:spPr>
          <a:xfrm>
            <a:off x="6302128" y="1741820"/>
            <a:ext cx="5561681" cy="3744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75475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E603FE-B29D-72B1-F4CE-749E74F91E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ole tekstowe 28">
            <a:extLst>
              <a:ext uri="{FF2B5EF4-FFF2-40B4-BE49-F238E27FC236}">
                <a16:creationId xmlns:a16="http://schemas.microsoft.com/office/drawing/2014/main" id="{DCC4D6F8-CD8B-7686-3D47-C442AAE06624}"/>
              </a:ext>
            </a:extLst>
          </p:cNvPr>
          <p:cNvSpPr txBox="1"/>
          <p:nvPr/>
        </p:nvSpPr>
        <p:spPr>
          <a:xfrm>
            <a:off x="370220" y="2268000"/>
            <a:ext cx="4963779" cy="184665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pl-PL" sz="6000">
                <a:solidFill>
                  <a:schemeClr val="tx2"/>
                </a:solidFill>
                <a:latin typeface="Parkinsans ExtraBold" pitchFamily="2" charset="0"/>
              </a:rPr>
              <a:t>Czas na pytania!</a:t>
            </a:r>
          </a:p>
        </p:txBody>
      </p:sp>
    </p:spTree>
    <p:extLst>
      <p:ext uri="{BB962C8B-B14F-4D97-AF65-F5344CB8AC3E}">
        <p14:creationId xmlns:p14="http://schemas.microsoft.com/office/powerpoint/2010/main" val="1823753700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MMDS">
      <a:dk1>
        <a:srgbClr val="3C2258"/>
      </a:dk1>
      <a:lt1>
        <a:sysClr val="window" lastClr="FFFFFF"/>
      </a:lt1>
      <a:dk2>
        <a:srgbClr val="6859A3"/>
      </a:dk2>
      <a:lt2>
        <a:srgbClr val="F3F1E8"/>
      </a:lt2>
      <a:accent1>
        <a:srgbClr val="FED061"/>
      </a:accent1>
      <a:accent2>
        <a:srgbClr val="EC6726"/>
      </a:accent2>
      <a:accent3>
        <a:srgbClr val="37AB49"/>
      </a:accent3>
      <a:accent4>
        <a:srgbClr val="6859A3"/>
      </a:accent4>
      <a:accent5>
        <a:srgbClr val="E3AFD1"/>
      </a:accent5>
      <a:accent6>
        <a:srgbClr val="EC6726"/>
      </a:accent6>
      <a:hlink>
        <a:srgbClr val="37AB49"/>
      </a:hlink>
      <a:folHlink>
        <a:srgbClr val="EC6726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7b8b69b-e2b1-4f42-81cd-8a060c4a91f9" xsi:nil="true"/>
    <lcf76f155ced4ddcb4097134ff3c332f xmlns="ccfab126-2ab1-443f-95e0-abc87324e377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70CA81C1850EF48883F9E080FBA2B93" ma:contentTypeVersion="15" ma:contentTypeDescription="Utwórz nowy dokument." ma:contentTypeScope="" ma:versionID="00ef257220ecb416116146a7238d7f1d">
  <xsd:schema xmlns:xsd="http://www.w3.org/2001/XMLSchema" xmlns:xs="http://www.w3.org/2001/XMLSchema" xmlns:p="http://schemas.microsoft.com/office/2006/metadata/properties" xmlns:ns2="ccfab126-2ab1-443f-95e0-abc87324e377" xmlns:ns3="27b8b69b-e2b1-4f42-81cd-8a060c4a91f9" targetNamespace="http://schemas.microsoft.com/office/2006/metadata/properties" ma:root="true" ma:fieldsID="145a29543d2a81c994e8beaf3e575530" ns2:_="" ns3:_="">
    <xsd:import namespace="ccfab126-2ab1-443f-95e0-abc87324e377"/>
    <xsd:import namespace="27b8b69b-e2b1-4f42-81cd-8a060c4a91f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MediaServiceObjectDetectorVersion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fab126-2ab1-443f-95e0-abc87324e37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4" nillable="true" ma:taxonomy="true" ma:internalName="lcf76f155ced4ddcb4097134ff3c332f" ma:taxonomyFieldName="MediaServiceImageTags" ma:displayName="Tagi obrazów" ma:readOnly="false" ma:fieldId="{5cf76f15-5ced-4ddc-b409-7134ff3c332f}" ma:taxonomyMulti="true" ma:sspId="0cc9fac5-377b-40bd-b203-fbeec07453e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7b8b69b-e2b1-4f42-81cd-8a060c4a91f9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Udostępniani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Udostępnione dla — szczegóły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5338776d-ac17-40e2-92dd-f957ef092380}" ma:internalName="TaxCatchAll" ma:showField="CatchAllData" ma:web="27b8b69b-e2b1-4f42-81cd-8a060c4a91f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F1AEE55-C129-49D0-9A3C-CB2ACFE0125A}">
  <ds:schemaRefs>
    <ds:schemaRef ds:uri="27b8b69b-e2b1-4f42-81cd-8a060c4a91f9"/>
    <ds:schemaRef ds:uri="ccfab126-2ab1-443f-95e0-abc87324e377"/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E7C30E5F-1766-40A1-8740-A4E250F31084}">
  <ds:schemaRefs>
    <ds:schemaRef ds:uri="27b8b69b-e2b1-4f42-81cd-8a060c4a91f9"/>
    <ds:schemaRef ds:uri="ccfab126-2ab1-443f-95e0-abc87324e377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AFA6CCF5-A786-4ED0-AD6F-791586BC943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570</Words>
  <Application>Microsoft Office PowerPoint</Application>
  <PresentationFormat>Panoramiczny</PresentationFormat>
  <Paragraphs>93</Paragraphs>
  <Slides>13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13</vt:i4>
      </vt:variant>
    </vt:vector>
  </HeadingPairs>
  <TitlesOfParts>
    <vt:vector size="19" baseType="lpstr">
      <vt:lpstr>Arial</vt:lpstr>
      <vt:lpstr>Calibri</vt:lpstr>
      <vt:lpstr>Parkinsans ExtraBold</vt:lpstr>
      <vt:lpstr>Plus Jakarta Sans</vt:lpstr>
      <vt:lpstr>Plus Jakarta Sans SemiBold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Tomasz Jachimek</dc:creator>
  <cp:lastModifiedBy>Karolina Bobrycka</cp:lastModifiedBy>
  <cp:revision>16</cp:revision>
  <dcterms:created xsi:type="dcterms:W3CDTF">2025-07-21T13:10:42Z</dcterms:created>
  <dcterms:modified xsi:type="dcterms:W3CDTF">2025-08-25T17:41:39Z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0x010100B70CA81C1850EF48883F9E080FBA2B93</vt:lpwstr>
  </property>
  <property fmtid="{D5CDD505-2E9C-101B-9397-08002B2CF9AE}" pid="3" name="MediaServiceImageTags">
    <vt:lpwstr/>
  </property>
</Properties>
</file>